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2" r:id="rId3"/>
    <p:sldId id="261" r:id="rId4"/>
    <p:sldId id="296" r:id="rId5"/>
    <p:sldId id="263" r:id="rId6"/>
    <p:sldId id="272" r:id="rId7"/>
    <p:sldId id="275" r:id="rId8"/>
    <p:sldId id="276" r:id="rId9"/>
    <p:sldId id="278" r:id="rId10"/>
    <p:sldId id="281" r:id="rId11"/>
    <p:sldId id="297" r:id="rId12"/>
    <p:sldId id="307" r:id="rId13"/>
    <p:sldId id="298" r:id="rId14"/>
    <p:sldId id="308" r:id="rId15"/>
    <p:sldId id="280" r:id="rId16"/>
    <p:sldId id="282" r:id="rId17"/>
    <p:sldId id="274" r:id="rId18"/>
    <p:sldId id="273" r:id="rId19"/>
    <p:sldId id="265" r:id="rId20"/>
    <p:sldId id="258" r:id="rId21"/>
    <p:sldId id="266" r:id="rId22"/>
    <p:sldId id="267" r:id="rId23"/>
    <p:sldId id="268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09" r:id="rId38"/>
    <p:sldId id="311" r:id="rId39"/>
    <p:sldId id="310" r:id="rId40"/>
    <p:sldId id="299" r:id="rId41"/>
    <p:sldId id="300" r:id="rId42"/>
    <p:sldId id="301" r:id="rId43"/>
    <p:sldId id="302" r:id="rId44"/>
    <p:sldId id="306" r:id="rId45"/>
    <p:sldId id="304" r:id="rId46"/>
    <p:sldId id="305" r:id="rId47"/>
    <p:sldId id="259" r:id="rId48"/>
    <p:sldId id="270" r:id="rId49"/>
    <p:sldId id="269" r:id="rId50"/>
    <p:sldId id="264" r:id="rId51"/>
    <p:sldId id="271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5"/>
    <a:srgbClr val="FBFEF9"/>
    <a:srgbClr val="000000"/>
    <a:srgbClr val="FF0000"/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0"/>
    <p:restoredTop sz="94267"/>
  </p:normalViewPr>
  <p:slideViewPr>
    <p:cSldViewPr snapToObjects="1" showGuides="1">
      <p:cViewPr>
        <p:scale>
          <a:sx n="144" d="100"/>
          <a:sy n="144" d="100"/>
        </p:scale>
        <p:origin x="200" y="232"/>
      </p:cViewPr>
      <p:guideLst>
        <p:guide orient="horz" pos="28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393E5-7C75-494E-8F9A-32FD27628E8C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FDE4E-0ABD-C44C-8B0A-D287ABAFA9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45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86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24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79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FDE4E-0ABD-C44C-8B0A-D287ABAFA92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1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2019/5/19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電池残量の変化への対応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①：走行体をキビキビ動かす。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96F38B-7BB7-1F4E-A5F8-5FCA8E116D6A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走行体をキビキビ動かす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5F2B85-7440-CD40-A8A0-B13A3A3EFD4D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機能①：スムーズに走る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7630161-49C7-B54A-863C-2731BD820B94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性能①：加速度○○</a:t>
            </a:r>
            <a:r>
              <a:rPr lang="en-US" altLang="ja-JP" dirty="0">
                <a:solidFill>
                  <a:schemeClr val="tx1"/>
                </a:solidFill>
              </a:rPr>
              <a:t>m2/s^2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242921-8215-924A-82CE-0BDD899B68D4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要素①：走行体の数学モデル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FE9FF948-2749-5642-93AC-B90A735533B4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A304103-7EF6-2F48-9E13-AD65D84E21FC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729F884-B159-8A4B-BD8E-FE850EDC7DD5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479233-78CF-0240-A9AE-0924D8DC909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C3F81BD-C19A-EA43-BB71-51B597050167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7D52A5-A1C2-5644-A791-FE8E85C266DB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68BE1F3-7AEA-694B-BB81-5510E80064D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8056EF5-1A0A-C345-95F0-D0492184202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7A76BD7-9ED7-074D-9CC0-643687221C4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2736EC-F79D-E548-A3B5-E6DACF67E764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7CBD99B-6B20-814A-AF7D-8A4D16F47E37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D0851425-88EA-8F4E-8C32-17E72EACAA5D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1D2954E9-C58B-AB47-9521-4C3D90DBA5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287B8F5-AE88-3043-B943-6C6156B55EC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34EEB9C-368F-4644-90B1-A7BECEB930C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4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①：キビキビ制御システム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BF0BFCA-923D-5F47-AFA0-722DEB9E300C}"/>
              </a:ext>
            </a:extLst>
          </p:cNvPr>
          <p:cNvGrpSpPr/>
          <p:nvPr/>
        </p:nvGrpSpPr>
        <p:grpSpPr>
          <a:xfrm>
            <a:off x="0" y="688123"/>
            <a:ext cx="11856640" cy="6053245"/>
            <a:chOff x="0" y="688123"/>
            <a:chExt cx="11856640" cy="6053245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5A12E36-56D6-D04A-904C-74E4AC5EACC7}"/>
                </a:ext>
              </a:extLst>
            </p:cNvPr>
            <p:cNvCxnSpPr>
              <a:cxnSpLocks/>
            </p:cNvCxnSpPr>
            <p:nvPr/>
          </p:nvCxnSpPr>
          <p:spPr>
            <a:xfrm>
              <a:off x="9372364" y="6453336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D32794D-F3F2-8D48-98F9-ABBC2BACE453}"/>
                </a:ext>
              </a:extLst>
            </p:cNvPr>
            <p:cNvGrpSpPr/>
            <p:nvPr/>
          </p:nvGrpSpPr>
          <p:grpSpPr>
            <a:xfrm>
              <a:off x="9372364" y="4797152"/>
              <a:ext cx="1656184" cy="1656184"/>
              <a:chOff x="8616280" y="4797152"/>
              <a:chExt cx="1656184" cy="1656184"/>
            </a:xfrm>
          </p:grpSpPr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7A42A556-5873-C946-8708-EC89BF1B6983}"/>
                  </a:ext>
                </a:extLst>
              </p:cNvPr>
              <p:cNvSpPr/>
              <p:nvPr/>
            </p:nvSpPr>
            <p:spPr>
              <a:xfrm>
                <a:off x="8616280" y="4797152"/>
                <a:ext cx="1656184" cy="16561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車輪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9748DDAD-E860-494B-9999-7719EE47DE04}"/>
                  </a:ext>
                </a:extLst>
              </p:cNvPr>
              <p:cNvCxnSpPr>
                <a:stCxn id="5" idx="3"/>
                <a:endCxn id="5" idx="7"/>
              </p:cNvCxnSpPr>
              <p:nvPr/>
            </p:nvCxnSpPr>
            <p:spPr>
              <a:xfrm flipV="1"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79832B64-F3D0-494C-A457-8EB54A6162A5}"/>
                  </a:ext>
                </a:extLst>
              </p:cNvPr>
              <p:cNvCxnSpPr>
                <a:stCxn id="5" idx="1"/>
                <a:endCxn id="5" idx="5"/>
              </p:cNvCxnSpPr>
              <p:nvPr/>
            </p:nvCxnSpPr>
            <p:spPr>
              <a:xfrm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BEFA3C7-A322-5645-A3C2-150CE9A9D2C9}"/>
                </a:ext>
              </a:extLst>
            </p:cNvPr>
            <p:cNvCxnSpPr/>
            <p:nvPr/>
          </p:nvCxnSpPr>
          <p:spPr>
            <a:xfrm>
              <a:off x="10190971" y="643326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6119E4D-ABC9-4A44-A657-3ACC3ED60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3992689"/>
              <a:ext cx="0" cy="27486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FD928EF-B134-3444-B4E7-4A99FEC5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2444" y="3824484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973CC44-59C6-124A-8168-DB05FE179C01}"/>
                </a:ext>
              </a:extLst>
            </p:cNvPr>
            <p:cNvSpPr/>
            <p:nvPr/>
          </p:nvSpPr>
          <p:spPr>
            <a:xfrm>
              <a:off x="10009416" y="2708919"/>
              <a:ext cx="1481869" cy="3324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kumimoji="1" lang="ja-JP" altLang="en-US" sz="1400">
                  <a:solidFill>
                    <a:schemeClr val="tx1"/>
                  </a:solidFill>
                </a:rPr>
                <a:t>走行体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EEE2B49-58B2-B748-9567-8A4247EA8CC5}"/>
                </a:ext>
              </a:extLst>
            </p:cNvPr>
            <p:cNvGrpSpPr/>
            <p:nvPr/>
          </p:nvGrpSpPr>
          <p:grpSpPr>
            <a:xfrm>
              <a:off x="10896845" y="3645024"/>
              <a:ext cx="358012" cy="358012"/>
              <a:chOff x="4024536" y="3216424"/>
              <a:chExt cx="3168353" cy="3168352"/>
            </a:xfrm>
          </p:grpSpPr>
          <p:sp>
            <p:nvSpPr>
              <p:cNvPr id="26" name="パイ 25">
                <a:extLst>
                  <a:ext uri="{FF2B5EF4-FFF2-40B4-BE49-F238E27FC236}">
                    <a16:creationId xmlns:a16="http://schemas.microsoft.com/office/drawing/2014/main" id="{B68162D2-4B1C-074F-AB75-3D48D4277AC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F701166-B61E-3F4F-AC67-B894882A59F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835C2019-EDF2-AA47-9A1C-939F36F189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円弧 28">
              <a:extLst>
                <a:ext uri="{FF2B5EF4-FFF2-40B4-BE49-F238E27FC236}">
                  <a16:creationId xmlns:a16="http://schemas.microsoft.com/office/drawing/2014/main" id="{AFD5FEB2-6245-BE42-8B61-01FA1BEB354A}"/>
                </a:ext>
              </a:extLst>
            </p:cNvPr>
            <p:cNvSpPr/>
            <p:nvPr/>
          </p:nvSpPr>
          <p:spPr>
            <a:xfrm>
              <a:off x="9664754" y="5089542"/>
              <a:ext cx="1075762" cy="1075762"/>
            </a:xfrm>
            <a:prstGeom prst="arc">
              <a:avLst>
                <a:gd name="adj1" fmla="val 6556905"/>
                <a:gd name="adj2" fmla="val 12479464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A57FD0B-CC0F-EA46-81D4-C760EE15B73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583241" y="431482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24CBF393-800F-F545-9F7A-30282A6B1717}"/>
                </a:ext>
              </a:extLst>
            </p:cNvPr>
            <p:cNvGrpSpPr/>
            <p:nvPr/>
          </p:nvGrpSpPr>
          <p:grpSpPr>
            <a:xfrm>
              <a:off x="11185119" y="5931662"/>
              <a:ext cx="527505" cy="527505"/>
              <a:chOff x="11185119" y="5931662"/>
              <a:chExt cx="527505" cy="527505"/>
            </a:xfrm>
          </p:grpSpPr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F48C7AFA-C695-2044-BFE4-98E977E4B42A}"/>
                  </a:ext>
                </a:extLst>
              </p:cNvPr>
              <p:cNvSpPr/>
              <p:nvPr/>
            </p:nvSpPr>
            <p:spPr>
              <a:xfrm>
                <a:off x="11185119" y="5931662"/>
                <a:ext cx="527505" cy="5275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31F4C55-1C33-A24E-8BE6-B803283999F7}"/>
                  </a:ext>
                </a:extLst>
              </p:cNvPr>
              <p:cNvCxnSpPr>
                <a:stCxn id="32" idx="3"/>
                <a:endCxn id="32" idx="7"/>
              </p:cNvCxnSpPr>
              <p:nvPr/>
            </p:nvCxnSpPr>
            <p:spPr>
              <a:xfrm flipV="1"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5DD3275E-8ABC-9740-84C9-98B5B9FFDB34}"/>
                  </a:ext>
                </a:extLst>
              </p:cNvPr>
              <p:cNvCxnSpPr>
                <a:stCxn id="32" idx="1"/>
                <a:endCxn id="32" idx="5"/>
              </p:cNvCxnSpPr>
              <p:nvPr/>
            </p:nvCxnSpPr>
            <p:spPr>
              <a:xfrm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224CB823-8267-D54C-A84F-F5EB981A2D8E}"/>
                </a:ext>
              </a:extLst>
            </p:cNvPr>
            <p:cNvSpPr/>
            <p:nvPr/>
          </p:nvSpPr>
          <p:spPr>
            <a:xfrm rot="16200000">
              <a:off x="602399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モーター</a:t>
              </a:r>
              <a:endParaRPr kumimoji="1" lang="en-US" altLang="ja-JP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61743FF-311D-F441-8694-558772356518}"/>
                </a:ext>
              </a:extLst>
            </p:cNvPr>
            <p:cNvSpPr/>
            <p:nvPr/>
          </p:nvSpPr>
          <p:spPr>
            <a:xfrm rot="16200000">
              <a:off x="716346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bg1">
                      <a:lumMod val="65000"/>
                    </a:schemeClr>
                  </a:solidFill>
                </a:rPr>
                <a:t>DC</a:t>
              </a:r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9F9C521-BC5E-AB4C-B598-949AD696185C}"/>
                </a:ext>
              </a:extLst>
            </p:cNvPr>
            <p:cNvSpPr/>
            <p:nvPr/>
          </p:nvSpPr>
          <p:spPr>
            <a:xfrm rot="16200000">
              <a:off x="830293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F13334BF-615A-544D-B85F-88E828CF94C0}"/>
                </a:ext>
              </a:extLst>
            </p:cNvPr>
            <p:cNvSpPr/>
            <p:nvPr/>
          </p:nvSpPr>
          <p:spPr>
            <a:xfrm>
              <a:off x="1510646" y="1556793"/>
              <a:ext cx="4232041" cy="40409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キビキビ制御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システム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BC322415-115A-534B-A6E5-8855B7B47DC1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86CAAB08-D29D-334B-BB7F-2C95C1543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E643B34-1135-F048-A33F-FECDE805A732}"/>
                </a:ext>
              </a:extLst>
            </p:cNvPr>
            <p:cNvGrpSpPr/>
            <p:nvPr/>
          </p:nvGrpSpPr>
          <p:grpSpPr>
            <a:xfrm>
              <a:off x="9156340" y="3957379"/>
              <a:ext cx="504056" cy="859842"/>
              <a:chOff x="9480376" y="2996952"/>
              <a:chExt cx="504056" cy="504056"/>
            </a:xfrm>
            <a:noFill/>
          </p:grpSpPr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DE5CA45E-0CA6-7840-9E2A-D67F10EFFE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grpFill/>
              <a:ln w="38100" cap="rnd">
                <a:solidFill>
                  <a:schemeClr val="bg1">
                    <a:lumMod val="75000"/>
                  </a:schemeClr>
                </a:solidFill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id="{65C46311-C2DC-6842-9EE1-2B622A45C6D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grpFill/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279C6B9-28C0-D543-87DB-FD51C2E3FBDA}"/>
                </a:ext>
              </a:extLst>
            </p:cNvPr>
            <p:cNvSpPr/>
            <p:nvPr/>
          </p:nvSpPr>
          <p:spPr>
            <a:xfrm rot="16200000">
              <a:off x="7987305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回転角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AA04A6B5-C176-0645-A8B8-A4A8B25EE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286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6845D476-A07D-E44A-80DB-1D09197FDACD}"/>
                </a:ext>
              </a:extLst>
            </p:cNvPr>
            <p:cNvSpPr/>
            <p:nvPr/>
          </p:nvSpPr>
          <p:spPr>
            <a:xfrm rot="16200000">
              <a:off x="8360447" y="4988573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06961735-800E-8C4A-8208-63B729038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2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F5671407-5BD7-634B-ADC4-CF503755CC66}"/>
                </a:ext>
              </a:extLst>
            </p:cNvPr>
            <p:cNvSpPr/>
            <p:nvPr/>
          </p:nvSpPr>
          <p:spPr>
            <a:xfrm rot="16200000">
              <a:off x="7236727" y="4988574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FD2526AE-4FE8-F543-ABDA-466862BED543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3957379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C3050C0-06C5-BC40-A299-FFED180B4514}"/>
                </a:ext>
              </a:extLst>
            </p:cNvPr>
            <p:cNvGrpSpPr/>
            <p:nvPr/>
          </p:nvGrpSpPr>
          <p:grpSpPr>
            <a:xfrm rot="10800000">
              <a:off x="1811521" y="5550152"/>
              <a:ext cx="5198613" cy="315884"/>
              <a:chOff x="9480376" y="2996952"/>
              <a:chExt cx="504056" cy="504056"/>
            </a:xfrm>
          </p:grpSpPr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2C20D620-7BFF-6C47-ADBB-607B2F1EC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6D3B5809-B6D2-9A42-AF89-75561C5014A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3564593-DFB3-F141-B034-2C5B13AD66D2}"/>
                </a:ext>
              </a:extLst>
            </p:cNvPr>
            <p:cNvSpPr/>
            <p:nvPr/>
          </p:nvSpPr>
          <p:spPr>
            <a:xfrm rot="16200000">
              <a:off x="6753081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4CFBD517-1EC6-7340-A95E-085DF5A98CAA}"/>
                </a:ext>
              </a:extLst>
            </p:cNvPr>
            <p:cNvSpPr/>
            <p:nvPr/>
          </p:nvSpPr>
          <p:spPr>
            <a:xfrm rot="16200000">
              <a:off x="602399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モーター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DD65294-2BAE-3745-BA24-6F95C272387F}"/>
                </a:ext>
              </a:extLst>
            </p:cNvPr>
            <p:cNvSpPr/>
            <p:nvPr/>
          </p:nvSpPr>
          <p:spPr>
            <a:xfrm rot="16200000">
              <a:off x="716346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DC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AFD99A8A-835F-374D-A89E-3A3EF1A33DDB}"/>
                </a:ext>
              </a:extLst>
            </p:cNvPr>
            <p:cNvSpPr/>
            <p:nvPr/>
          </p:nvSpPr>
          <p:spPr>
            <a:xfrm rot="16200000">
              <a:off x="830293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633E628D-37B4-C240-ABD4-3F5A4F44C7C9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75DCB1B0-9389-1A47-B4A8-5245CE62B9DB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2EE5410-9B7A-B34F-BC85-91B3259B4CD2}"/>
                </a:ext>
              </a:extLst>
            </p:cNvPr>
            <p:cNvSpPr/>
            <p:nvPr/>
          </p:nvSpPr>
          <p:spPr>
            <a:xfrm rot="16200000">
              <a:off x="6323932" y="1845575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55C9A658-96A7-2446-870E-1DBF697F4323}"/>
                </a:ext>
              </a:extLst>
            </p:cNvPr>
            <p:cNvSpPr/>
            <p:nvPr/>
          </p:nvSpPr>
          <p:spPr>
            <a:xfrm rot="16200000">
              <a:off x="759703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7AC358C-B70D-3D4D-8CD3-C3DF3A70AFCA}"/>
                </a:ext>
              </a:extLst>
            </p:cNvPr>
            <p:cNvSpPr/>
            <p:nvPr/>
          </p:nvSpPr>
          <p:spPr>
            <a:xfrm rot="16200000">
              <a:off x="873599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B7CBC968-68A9-E24F-A2C7-054F8D361E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2733243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F8E4955-7161-DD4A-A006-B0E956752B2A}"/>
                </a:ext>
              </a:extLst>
            </p:cNvPr>
            <p:cNvSpPr/>
            <p:nvPr/>
          </p:nvSpPr>
          <p:spPr>
            <a:xfrm rot="16200000">
              <a:off x="5111965" y="1731722"/>
              <a:ext cx="1728193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デューティ比 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[%]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36AF4B0A-68AD-0A4A-87D4-E3965E65D475}"/>
                </a:ext>
              </a:extLst>
            </p:cNvPr>
            <p:cNvGrpSpPr/>
            <p:nvPr/>
          </p:nvGrpSpPr>
          <p:grpSpPr>
            <a:xfrm>
              <a:off x="9156340" y="2708919"/>
              <a:ext cx="666103" cy="2333245"/>
              <a:chOff x="9480376" y="2996952"/>
              <a:chExt cx="504056" cy="504056"/>
            </a:xfrm>
          </p:grpSpPr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D1403DAB-3574-7744-86E7-C900A3B1D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F2CA26F3-4C45-6F42-AA13-AF2A717CD0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E29FD0F6-AB9A-C24B-AFED-CEB2367C27EC}"/>
                </a:ext>
              </a:extLst>
            </p:cNvPr>
            <p:cNvCxnSpPr>
              <a:cxnSpLocks/>
            </p:cNvCxnSpPr>
            <p:nvPr/>
          </p:nvCxnSpPr>
          <p:spPr>
            <a:xfrm>
              <a:off x="623395" y="2492896"/>
              <a:ext cx="8640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F2520337-BA48-5941-AA24-A5C17F2A5192}"/>
                </a:ext>
              </a:extLst>
            </p:cNvPr>
            <p:cNvSpPr/>
            <p:nvPr/>
          </p:nvSpPr>
          <p:spPr>
            <a:xfrm>
              <a:off x="139122" y="2125569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目標○○</a:t>
              </a:r>
              <a:endParaRPr kumimoji="1" lang="ja-JP" altLang="en-US" sz="1400" dirty="0" err="1">
                <a:solidFill>
                  <a:srgbClr val="FF0000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EAD0C441-5D8E-D048-95E1-B5E97BDF6C95}"/>
                </a:ext>
              </a:extLst>
            </p:cNvPr>
            <p:cNvSpPr/>
            <p:nvPr/>
          </p:nvSpPr>
          <p:spPr>
            <a:xfrm>
              <a:off x="1926106" y="5293763"/>
              <a:ext cx="1559573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lang="ja-JP" altLang="en-US" sz="1400">
                  <a:solidFill>
                    <a:schemeClr val="tx1"/>
                  </a:solidFill>
                </a:rPr>
                <a:t>値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A1B0C34-0480-7B44-A324-01930640D3F1}"/>
                </a:ext>
              </a:extLst>
            </p:cNvPr>
            <p:cNvSpPr/>
            <p:nvPr/>
          </p:nvSpPr>
          <p:spPr>
            <a:xfrm>
              <a:off x="1469593" y="712404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C7F6008-090A-B14F-94D0-0A778C68A57F}"/>
                </a:ext>
              </a:extLst>
            </p:cNvPr>
            <p:cNvGrpSpPr/>
            <p:nvPr/>
          </p:nvGrpSpPr>
          <p:grpSpPr>
            <a:xfrm>
              <a:off x="2531604" y="958946"/>
              <a:ext cx="666103" cy="593691"/>
              <a:chOff x="9480376" y="2996952"/>
              <a:chExt cx="504056" cy="504056"/>
            </a:xfrm>
          </p:grpSpPr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B1DB5316-6EEE-4042-ACD4-07690DF22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3FF66671-7495-4A4F-9504-EB5FD00C72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756AF7F9-54DF-A846-9DC8-4174B7D3DD7D}"/>
                </a:ext>
              </a:extLst>
            </p:cNvPr>
            <p:cNvGrpSpPr/>
            <p:nvPr/>
          </p:nvGrpSpPr>
          <p:grpSpPr>
            <a:xfrm>
              <a:off x="3197707" y="958946"/>
              <a:ext cx="3366345" cy="1241762"/>
              <a:chOff x="9480376" y="2996952"/>
              <a:chExt cx="504056" cy="504056"/>
            </a:xfrm>
          </p:grpSpPr>
          <p:cxnSp>
            <p:nvCxnSpPr>
              <p:cNvPr id="86" name="直線矢印コネクタ 85">
                <a:extLst>
                  <a:ext uri="{FF2B5EF4-FFF2-40B4-BE49-F238E27FC236}">
                    <a16:creationId xmlns:a16="http://schemas.microsoft.com/office/drawing/2014/main" id="{BB453A63-DAA6-054F-8B3E-CCDE01497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4010F88A-82C6-7C43-B116-81A6098E78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F670DAF-733B-FD4D-8ABB-269CDCBB32AF}"/>
                </a:ext>
              </a:extLst>
            </p:cNvPr>
            <p:cNvGrpSpPr/>
            <p:nvPr/>
          </p:nvGrpSpPr>
          <p:grpSpPr>
            <a:xfrm>
              <a:off x="6390683" y="958946"/>
              <a:ext cx="1282258" cy="1241762"/>
              <a:chOff x="9480376" y="2996952"/>
              <a:chExt cx="504056" cy="504056"/>
            </a:xfrm>
          </p:grpSpPr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FBC7749-0A75-8747-866C-FD738E6E7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6045922E-1BB6-AE44-A97D-C60E5CB5C5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71CD44FA-D6C0-C843-AD5D-C1A85D11D007}"/>
                </a:ext>
              </a:extLst>
            </p:cNvPr>
            <p:cNvGrpSpPr/>
            <p:nvPr/>
          </p:nvGrpSpPr>
          <p:grpSpPr>
            <a:xfrm>
              <a:off x="7702615" y="958946"/>
              <a:ext cx="1112782" cy="1241762"/>
              <a:chOff x="9480376" y="2996952"/>
              <a:chExt cx="504056" cy="504056"/>
            </a:xfrm>
          </p:grpSpPr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4F67E372-7C72-FB43-A703-BCD0419FD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365004E8-5AAE-BF41-A91D-4F4625FAD5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CE04C31-37AF-5E41-8267-AD5D40D63EDD}"/>
                </a:ext>
              </a:extLst>
            </p:cNvPr>
            <p:cNvSpPr/>
            <p:nvPr/>
          </p:nvSpPr>
          <p:spPr>
            <a:xfrm>
              <a:off x="3602314" y="688123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24883989-1BC6-D349-A648-96BE42CDE9D7}"/>
                </a:ext>
              </a:extLst>
            </p:cNvPr>
            <p:cNvSpPr/>
            <p:nvPr/>
          </p:nvSpPr>
          <p:spPr>
            <a:xfrm rot="16200000">
              <a:off x="-132692" y="500573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光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616DD579-E3C8-6B47-93BD-87CC3FDC5287}"/>
                </a:ext>
              </a:extLst>
            </p:cNvPr>
            <p:cNvSpPr/>
            <p:nvPr/>
          </p:nvSpPr>
          <p:spPr>
            <a:xfrm rot="16200000">
              <a:off x="520509" y="4996118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LED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72466C0F-EE79-2C4C-AE1E-CECDB9CC3CB8}"/>
                </a:ext>
              </a:extLst>
            </p:cNvPr>
            <p:cNvSpPr/>
            <p:nvPr/>
          </p:nvSpPr>
          <p:spPr>
            <a:xfrm rot="16200000">
              <a:off x="-132692" y="373216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83DE6DF-84BB-2E4F-8B64-7D4F8FFD1C13}"/>
                </a:ext>
              </a:extLst>
            </p:cNvPr>
            <p:cNvCxnSpPr>
              <a:cxnSpLocks/>
            </p:cNvCxnSpPr>
            <p:nvPr/>
          </p:nvCxnSpPr>
          <p:spPr>
            <a:xfrm>
              <a:off x="726304" y="4003239"/>
              <a:ext cx="784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3BD7E6E5-1FC9-F54C-ADF0-0C7523A6FB1B}"/>
                </a:ext>
              </a:extLst>
            </p:cNvPr>
            <p:cNvSpPr/>
            <p:nvPr/>
          </p:nvSpPr>
          <p:spPr>
            <a:xfrm>
              <a:off x="1656809" y="3821962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</a:rPr>
                <a:t>RGB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値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950DF1E-85E5-0049-B555-70C882BFBE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69" y="5805264"/>
              <a:ext cx="0" cy="520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47D0C2BF-9085-3B49-909F-0E2456B5116A}"/>
                </a:ext>
              </a:extLst>
            </p:cNvPr>
            <p:cNvSpPr/>
            <p:nvPr/>
          </p:nvSpPr>
          <p:spPr>
            <a:xfrm>
              <a:off x="1193895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5CE06011-71C4-234A-B43E-9635459AE9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25480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21142FF1-C136-9945-A99B-9223643E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368" y="5818266"/>
              <a:ext cx="1" cy="465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9C3D8B10-0CA7-E348-9727-745763121779}"/>
                </a:ext>
              </a:extLst>
            </p:cNvPr>
            <p:cNvSpPr/>
            <p:nvPr/>
          </p:nvSpPr>
          <p:spPr>
            <a:xfrm>
              <a:off x="401454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58AF541C-22F3-3841-9C2E-9033F63010C1}"/>
                </a:ext>
              </a:extLst>
            </p:cNvPr>
            <p:cNvCxnSpPr>
              <a:cxnSpLocks/>
              <a:stCxn id="95" idx="3"/>
              <a:endCxn id="97" idx="1"/>
            </p:cNvCxnSpPr>
            <p:nvPr/>
          </p:nvCxnSpPr>
          <p:spPr>
            <a:xfrm flipV="1">
              <a:off x="407368" y="4560253"/>
              <a:ext cx="0" cy="1934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A71A17E8-E9BA-B841-B8EE-4814B87EAD14}"/>
                </a:ext>
              </a:extLst>
            </p:cNvPr>
            <p:cNvGrpSpPr/>
            <p:nvPr/>
          </p:nvGrpSpPr>
          <p:grpSpPr>
            <a:xfrm flipH="1">
              <a:off x="1048285" y="4337188"/>
              <a:ext cx="462356" cy="459963"/>
              <a:chOff x="9774999" y="2996952"/>
              <a:chExt cx="209433" cy="504056"/>
            </a:xfrm>
          </p:grpSpPr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9D2CB462-85AB-4849-9210-9421FC651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999" y="2996952"/>
                <a:ext cx="209433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矢印コネクタ 108">
                <a:extLst>
                  <a:ext uri="{FF2B5EF4-FFF2-40B4-BE49-F238E27FC236}">
                    <a16:creationId xmlns:a16="http://schemas.microsoft.com/office/drawing/2014/main" id="{28F77025-4DCF-AA45-AA6E-766A39BCC7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雲 35">
            <a:extLst>
              <a:ext uri="{FF2B5EF4-FFF2-40B4-BE49-F238E27FC236}">
                <a16:creationId xmlns:a16="http://schemas.microsoft.com/office/drawing/2014/main" id="{CC77B1A3-2572-A241-AB1D-B28B37E7554E}"/>
              </a:ext>
            </a:extLst>
          </p:cNvPr>
          <p:cNvSpPr/>
          <p:nvPr/>
        </p:nvSpPr>
        <p:spPr>
          <a:xfrm>
            <a:off x="2502715" y="2354234"/>
            <a:ext cx="2909209" cy="237626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コントローラー</a:t>
            </a:r>
            <a:endParaRPr kumimoji="1" lang="ja-JP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53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</a:t>
            </a:r>
            <a:r>
              <a:rPr lang="ja-JP" altLang="en-US">
                <a:solidFill>
                  <a:schemeClr val="tx1"/>
                </a:solidFill>
              </a:rPr>
              <a:t>②：安定したライントレースを行う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F35CCE-7C28-BC4F-998B-D2BC0895361F}"/>
              </a:ext>
            </a:extLst>
          </p:cNvPr>
          <p:cNvSpPr/>
          <p:nvPr/>
        </p:nvSpPr>
        <p:spPr>
          <a:xfrm>
            <a:off x="4439816" y="76470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安定したライントレース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45DA8CA-F23F-234B-B0D9-3A074437FE4B}"/>
              </a:ext>
            </a:extLst>
          </p:cNvPr>
          <p:cNvSpPr/>
          <p:nvPr/>
        </p:nvSpPr>
        <p:spPr>
          <a:xfrm>
            <a:off x="551384" y="2276872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機能①：ラインを検出する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AC55B2-05A4-7F41-A449-543B9D9C0BCA}"/>
              </a:ext>
            </a:extLst>
          </p:cNvPr>
          <p:cNvSpPr/>
          <p:nvPr/>
        </p:nvSpPr>
        <p:spPr>
          <a:xfrm>
            <a:off x="551384" y="3501008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性能①：検出率</a:t>
            </a:r>
            <a:r>
              <a:rPr kumimoji="1" lang="en-US" altLang="ja-JP" dirty="0">
                <a:solidFill>
                  <a:schemeClr val="tx1"/>
                </a:solidFill>
              </a:rPr>
              <a:t>100%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19BF83C-E234-724C-9BE2-86EF515DAC0B}"/>
              </a:ext>
            </a:extLst>
          </p:cNvPr>
          <p:cNvSpPr/>
          <p:nvPr/>
        </p:nvSpPr>
        <p:spPr>
          <a:xfrm>
            <a:off x="551384" y="4725144"/>
            <a:ext cx="3312368" cy="7920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要素①：カラーセンサー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C1C3A174-0605-1842-8AD1-1F07498BACB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07568" y="3068960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0D0D2D9-E783-D544-9386-D63178876F5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207568" y="4293096"/>
            <a:ext cx="0" cy="432048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3D9C8A3-8A22-9742-A26D-5C3FCF2150C2}"/>
              </a:ext>
            </a:extLst>
          </p:cNvPr>
          <p:cNvSpPr/>
          <p:nvPr/>
        </p:nvSpPr>
        <p:spPr>
          <a:xfrm>
            <a:off x="4439816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09E1A21-796F-7A48-906B-721083B301F7}"/>
              </a:ext>
            </a:extLst>
          </p:cNvPr>
          <p:cNvSpPr/>
          <p:nvPr/>
        </p:nvSpPr>
        <p:spPr>
          <a:xfrm>
            <a:off x="4439816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5836AE0-FDDF-3345-A5F7-F114A875BFB9}"/>
              </a:ext>
            </a:extLst>
          </p:cNvPr>
          <p:cNvSpPr/>
          <p:nvPr/>
        </p:nvSpPr>
        <p:spPr>
          <a:xfrm>
            <a:off x="4439816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2FAE392F-237E-C443-823D-D2D2045990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096000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D26B316-9D72-BA4C-8728-3B58F840BF2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6096000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1B1A16F-EAB2-B545-842C-702F49BC82B7}"/>
              </a:ext>
            </a:extLst>
          </p:cNvPr>
          <p:cNvSpPr/>
          <p:nvPr/>
        </p:nvSpPr>
        <p:spPr>
          <a:xfrm>
            <a:off x="8328248" y="2276872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機能②：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17CDB-59EC-D74B-9B9A-C03003E5DCB1}"/>
              </a:ext>
            </a:extLst>
          </p:cNvPr>
          <p:cNvSpPr/>
          <p:nvPr/>
        </p:nvSpPr>
        <p:spPr>
          <a:xfrm>
            <a:off x="8328248" y="3501008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性能②：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662004-CD73-F942-ACBC-11315B300049}"/>
              </a:ext>
            </a:extLst>
          </p:cNvPr>
          <p:cNvSpPr/>
          <p:nvPr/>
        </p:nvSpPr>
        <p:spPr>
          <a:xfrm>
            <a:off x="8328248" y="4725144"/>
            <a:ext cx="3312368" cy="792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要素②：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7593CD-8E4C-494E-B9AB-7DB24B9F090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984432" y="306896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7AB1D80-C7A5-8C43-8925-02CDDC8F1AD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9984432" y="429309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48D4B54-DE5E-E446-B44A-4B73A066794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568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1359C0F-8372-6042-BAC0-42C995600E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0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69D1103-8076-6748-961D-9E190F3718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1556792"/>
            <a:ext cx="3888432" cy="720080"/>
          </a:xfrm>
          <a:prstGeom prst="line">
            <a:avLst/>
          </a:prstGeom>
          <a:solidFill>
            <a:schemeClr val="bg1"/>
          </a:solidFill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5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BEF1B8-26B4-954D-9E23-608FB52D86D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制御の目的②</a:t>
            </a:r>
            <a:r>
              <a:rPr lang="ja-JP" altLang="en-US">
                <a:solidFill>
                  <a:schemeClr val="tx1"/>
                </a:solidFill>
              </a:rPr>
              <a:t>：ライントレース制御システム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BBF0BFCA-923D-5F47-AFA0-722DEB9E300C}"/>
              </a:ext>
            </a:extLst>
          </p:cNvPr>
          <p:cNvGrpSpPr/>
          <p:nvPr/>
        </p:nvGrpSpPr>
        <p:grpSpPr>
          <a:xfrm>
            <a:off x="0" y="688123"/>
            <a:ext cx="11856640" cy="6053245"/>
            <a:chOff x="0" y="688123"/>
            <a:chExt cx="11856640" cy="6053245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25A12E36-56D6-D04A-904C-74E4AC5EACC7}"/>
                </a:ext>
              </a:extLst>
            </p:cNvPr>
            <p:cNvCxnSpPr>
              <a:cxnSpLocks/>
            </p:cNvCxnSpPr>
            <p:nvPr/>
          </p:nvCxnSpPr>
          <p:spPr>
            <a:xfrm>
              <a:off x="9372364" y="6453336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D32794D-F3F2-8D48-98F9-ABBC2BACE453}"/>
                </a:ext>
              </a:extLst>
            </p:cNvPr>
            <p:cNvGrpSpPr/>
            <p:nvPr/>
          </p:nvGrpSpPr>
          <p:grpSpPr>
            <a:xfrm>
              <a:off x="9372364" y="4797152"/>
              <a:ext cx="1656184" cy="1656184"/>
              <a:chOff x="8616280" y="4797152"/>
              <a:chExt cx="1656184" cy="1656184"/>
            </a:xfrm>
          </p:grpSpPr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7A42A556-5873-C946-8708-EC89BF1B6983}"/>
                  </a:ext>
                </a:extLst>
              </p:cNvPr>
              <p:cNvSpPr/>
              <p:nvPr/>
            </p:nvSpPr>
            <p:spPr>
              <a:xfrm>
                <a:off x="8616280" y="4797152"/>
                <a:ext cx="1656184" cy="16561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kumimoji="1" lang="ja-JP" altLang="en-US">
                    <a:solidFill>
                      <a:schemeClr val="tx1"/>
                    </a:solidFill>
                  </a:rPr>
                  <a:t>車輪</a:t>
                </a:r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9748DDAD-E860-494B-9999-7719EE47DE04}"/>
                  </a:ext>
                </a:extLst>
              </p:cNvPr>
              <p:cNvCxnSpPr>
                <a:stCxn id="5" idx="3"/>
                <a:endCxn id="5" idx="7"/>
              </p:cNvCxnSpPr>
              <p:nvPr/>
            </p:nvCxnSpPr>
            <p:spPr>
              <a:xfrm flipV="1"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>
                <a:extLst>
                  <a:ext uri="{FF2B5EF4-FFF2-40B4-BE49-F238E27FC236}">
                    <a16:creationId xmlns:a16="http://schemas.microsoft.com/office/drawing/2014/main" id="{79832B64-F3D0-494C-A457-8EB54A6162A5}"/>
                  </a:ext>
                </a:extLst>
              </p:cNvPr>
              <p:cNvCxnSpPr>
                <a:stCxn id="5" idx="1"/>
                <a:endCxn id="5" idx="5"/>
              </p:cNvCxnSpPr>
              <p:nvPr/>
            </p:nvCxnSpPr>
            <p:spPr>
              <a:xfrm>
                <a:off x="8858823" y="5039695"/>
                <a:ext cx="1171098" cy="11710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6BEFA3C7-A322-5645-A3C2-150CE9A9D2C9}"/>
                </a:ext>
              </a:extLst>
            </p:cNvPr>
            <p:cNvCxnSpPr/>
            <p:nvPr/>
          </p:nvCxnSpPr>
          <p:spPr>
            <a:xfrm>
              <a:off x="10190971" y="643326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56119E4D-ABC9-4A44-A657-3ACC3ED60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6600" y="3992689"/>
              <a:ext cx="0" cy="27486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FD928EF-B134-3444-B4E7-4A99FEC58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2444" y="3824484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0973CC44-59C6-124A-8168-DB05FE179C01}"/>
                </a:ext>
              </a:extLst>
            </p:cNvPr>
            <p:cNvSpPr/>
            <p:nvPr/>
          </p:nvSpPr>
          <p:spPr>
            <a:xfrm>
              <a:off x="10009416" y="2708919"/>
              <a:ext cx="1481869" cy="33245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kumimoji="1" lang="ja-JP" altLang="en-US" sz="1400">
                  <a:solidFill>
                    <a:schemeClr val="tx1"/>
                  </a:solidFill>
                </a:rPr>
                <a:t>走行体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EEE2B49-58B2-B748-9567-8A4247EA8CC5}"/>
                </a:ext>
              </a:extLst>
            </p:cNvPr>
            <p:cNvGrpSpPr/>
            <p:nvPr/>
          </p:nvGrpSpPr>
          <p:grpSpPr>
            <a:xfrm>
              <a:off x="10896845" y="3645024"/>
              <a:ext cx="358012" cy="358012"/>
              <a:chOff x="4024536" y="3216424"/>
              <a:chExt cx="3168353" cy="3168352"/>
            </a:xfrm>
          </p:grpSpPr>
          <p:sp>
            <p:nvSpPr>
              <p:cNvPr id="26" name="パイ 25">
                <a:extLst>
                  <a:ext uri="{FF2B5EF4-FFF2-40B4-BE49-F238E27FC236}">
                    <a16:creationId xmlns:a16="http://schemas.microsoft.com/office/drawing/2014/main" id="{B68162D2-4B1C-074F-AB75-3D48D4277AC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F701166-B61E-3F4F-AC67-B894882A59F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835C2019-EDF2-AA47-9A1C-939F36F189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円弧 28">
              <a:extLst>
                <a:ext uri="{FF2B5EF4-FFF2-40B4-BE49-F238E27FC236}">
                  <a16:creationId xmlns:a16="http://schemas.microsoft.com/office/drawing/2014/main" id="{AFD5FEB2-6245-BE42-8B61-01FA1BEB354A}"/>
                </a:ext>
              </a:extLst>
            </p:cNvPr>
            <p:cNvSpPr/>
            <p:nvPr/>
          </p:nvSpPr>
          <p:spPr>
            <a:xfrm>
              <a:off x="9664754" y="5089542"/>
              <a:ext cx="1075762" cy="1075762"/>
            </a:xfrm>
            <a:prstGeom prst="arc">
              <a:avLst>
                <a:gd name="adj1" fmla="val 6556905"/>
                <a:gd name="adj2" fmla="val 12479464"/>
              </a:avLst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A57FD0B-CC0F-EA46-81D4-C760EE15B73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583241" y="4314827"/>
              <a:ext cx="9815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グループ化 84">
              <a:extLst>
                <a:ext uri="{FF2B5EF4-FFF2-40B4-BE49-F238E27FC236}">
                  <a16:creationId xmlns:a16="http://schemas.microsoft.com/office/drawing/2014/main" id="{24CBF393-800F-F545-9F7A-30282A6B1717}"/>
                </a:ext>
              </a:extLst>
            </p:cNvPr>
            <p:cNvGrpSpPr/>
            <p:nvPr/>
          </p:nvGrpSpPr>
          <p:grpSpPr>
            <a:xfrm>
              <a:off x="11185119" y="5931662"/>
              <a:ext cx="527505" cy="527505"/>
              <a:chOff x="11185119" y="5931662"/>
              <a:chExt cx="527505" cy="527505"/>
            </a:xfrm>
          </p:grpSpPr>
          <p:sp>
            <p:nvSpPr>
              <p:cNvPr id="32" name="円/楕円 31">
                <a:extLst>
                  <a:ext uri="{FF2B5EF4-FFF2-40B4-BE49-F238E27FC236}">
                    <a16:creationId xmlns:a16="http://schemas.microsoft.com/office/drawing/2014/main" id="{F48C7AFA-C695-2044-BFE4-98E977E4B42A}"/>
                  </a:ext>
                </a:extLst>
              </p:cNvPr>
              <p:cNvSpPr/>
              <p:nvPr/>
            </p:nvSpPr>
            <p:spPr>
              <a:xfrm>
                <a:off x="11185119" y="5931662"/>
                <a:ext cx="527505" cy="5275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031F4C55-1C33-A24E-8BE6-B803283999F7}"/>
                  </a:ext>
                </a:extLst>
              </p:cNvPr>
              <p:cNvCxnSpPr>
                <a:stCxn id="32" idx="3"/>
                <a:endCxn id="32" idx="7"/>
              </p:cNvCxnSpPr>
              <p:nvPr/>
            </p:nvCxnSpPr>
            <p:spPr>
              <a:xfrm flipV="1"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5DD3275E-8ABC-9740-84C9-98B5B9FFDB34}"/>
                  </a:ext>
                </a:extLst>
              </p:cNvPr>
              <p:cNvCxnSpPr>
                <a:stCxn id="32" idx="1"/>
                <a:endCxn id="32" idx="5"/>
              </p:cNvCxnSpPr>
              <p:nvPr/>
            </p:nvCxnSpPr>
            <p:spPr>
              <a:xfrm>
                <a:off x="11262370" y="6008913"/>
                <a:ext cx="373002" cy="3730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224CB823-8267-D54C-A84F-F5EB981A2D8E}"/>
                </a:ext>
              </a:extLst>
            </p:cNvPr>
            <p:cNvSpPr/>
            <p:nvPr/>
          </p:nvSpPr>
          <p:spPr>
            <a:xfrm rot="16200000">
              <a:off x="602399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モーター</a:t>
              </a:r>
              <a:endParaRPr kumimoji="1" lang="en-US" altLang="ja-JP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61743FF-311D-F441-8694-558772356518}"/>
                </a:ext>
              </a:extLst>
            </p:cNvPr>
            <p:cNvSpPr/>
            <p:nvPr/>
          </p:nvSpPr>
          <p:spPr>
            <a:xfrm rot="16200000">
              <a:off x="716346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bg1">
                      <a:lumMod val="65000"/>
                    </a:schemeClr>
                  </a:solidFill>
                </a:rPr>
                <a:t>DC</a:t>
              </a:r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69F9C521-BC5E-AB4C-B598-949AD696185C}"/>
                </a:ext>
              </a:extLst>
            </p:cNvPr>
            <p:cNvSpPr/>
            <p:nvPr/>
          </p:nvSpPr>
          <p:spPr>
            <a:xfrm rot="16200000">
              <a:off x="8302932" y="3681028"/>
              <a:ext cx="1080120" cy="57606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bg1">
                      <a:lumMod val="65000"/>
                    </a:schemeClr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F13334BF-615A-544D-B85F-88E828CF94C0}"/>
                </a:ext>
              </a:extLst>
            </p:cNvPr>
            <p:cNvSpPr/>
            <p:nvPr/>
          </p:nvSpPr>
          <p:spPr>
            <a:xfrm>
              <a:off x="1510646" y="1556793"/>
              <a:ext cx="4232041" cy="40409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ライントレース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制御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システム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BC322415-115A-534B-A6E5-8855B7B47DC1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86CAAB08-D29D-334B-BB7F-2C95C1543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3969060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E643B34-1135-F048-A33F-FECDE805A732}"/>
                </a:ext>
              </a:extLst>
            </p:cNvPr>
            <p:cNvGrpSpPr/>
            <p:nvPr/>
          </p:nvGrpSpPr>
          <p:grpSpPr>
            <a:xfrm>
              <a:off x="9156340" y="3957379"/>
              <a:ext cx="504056" cy="859842"/>
              <a:chOff x="9480376" y="2996952"/>
              <a:chExt cx="504056" cy="504056"/>
            </a:xfrm>
            <a:noFill/>
          </p:grpSpPr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DE5CA45E-0CA6-7840-9E2A-D67F10EFFE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grpFill/>
              <a:ln w="38100" cap="rnd">
                <a:solidFill>
                  <a:schemeClr val="bg1">
                    <a:lumMod val="75000"/>
                  </a:schemeClr>
                </a:solidFill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id="{65C46311-C2DC-6842-9EE1-2B622A45C6D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grpFill/>
              <a:ln w="381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8279C6B9-28C0-D543-87DB-FD51C2E3FBDA}"/>
                </a:ext>
              </a:extLst>
            </p:cNvPr>
            <p:cNvSpPr/>
            <p:nvPr/>
          </p:nvSpPr>
          <p:spPr>
            <a:xfrm rot="16200000">
              <a:off x="7987305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回転角</a:t>
              </a:r>
              <a:endParaRPr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AA04A6B5-C176-0645-A8B8-A4A8B25EE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286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6845D476-A07D-E44A-80DB-1D09197FDACD}"/>
                </a:ext>
              </a:extLst>
            </p:cNvPr>
            <p:cNvSpPr/>
            <p:nvPr/>
          </p:nvSpPr>
          <p:spPr>
            <a:xfrm rot="16200000">
              <a:off x="8360447" y="4988573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06961735-800E-8C4A-8208-63B729038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827" y="5852641"/>
              <a:ext cx="68150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F5671407-5BD7-634B-ADC4-CF503755CC66}"/>
                </a:ext>
              </a:extLst>
            </p:cNvPr>
            <p:cNvSpPr/>
            <p:nvPr/>
          </p:nvSpPr>
          <p:spPr>
            <a:xfrm rot="16200000">
              <a:off x="7236727" y="4988574"/>
              <a:ext cx="1368152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FD2526AE-4FE8-F543-ABDA-466862BED543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3957379"/>
              <a:ext cx="504056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C3050C0-06C5-BC40-A299-FFED180B4514}"/>
                </a:ext>
              </a:extLst>
            </p:cNvPr>
            <p:cNvGrpSpPr/>
            <p:nvPr/>
          </p:nvGrpSpPr>
          <p:grpSpPr>
            <a:xfrm rot="10800000">
              <a:off x="1811521" y="5550152"/>
              <a:ext cx="5198613" cy="315884"/>
              <a:chOff x="9480376" y="2996952"/>
              <a:chExt cx="504056" cy="504056"/>
            </a:xfrm>
          </p:grpSpPr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2C20D620-7BFF-6C47-ADBB-607B2F1EC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6D3B5809-B6D2-9A42-AF89-75561C5014A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43564593-DFB3-F141-B034-2C5B13AD66D2}"/>
                </a:ext>
              </a:extLst>
            </p:cNvPr>
            <p:cNvSpPr/>
            <p:nvPr/>
          </p:nvSpPr>
          <p:spPr>
            <a:xfrm rot="16200000">
              <a:off x="6753081" y="5564610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4CFBD517-1EC6-7340-A95E-085DF5A98CAA}"/>
                </a:ext>
              </a:extLst>
            </p:cNvPr>
            <p:cNvSpPr/>
            <p:nvPr/>
          </p:nvSpPr>
          <p:spPr>
            <a:xfrm rot="16200000">
              <a:off x="602399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モーター</a:t>
              </a:r>
              <a:endParaRPr kumimoji="1" lang="en-US" altLang="ja-JP" sz="14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ドライバ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6DD65294-2BAE-3745-BA24-6F95C272387F}"/>
                </a:ext>
              </a:extLst>
            </p:cNvPr>
            <p:cNvSpPr/>
            <p:nvPr/>
          </p:nvSpPr>
          <p:spPr>
            <a:xfrm rot="16200000">
              <a:off x="716346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DC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モータ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AFD99A8A-835F-374D-A89E-3A3EF1A33DDB}"/>
                </a:ext>
              </a:extLst>
            </p:cNvPr>
            <p:cNvSpPr/>
            <p:nvPr/>
          </p:nvSpPr>
          <p:spPr>
            <a:xfrm rot="16200000">
              <a:off x="8302932" y="2456892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ギア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633E628D-37B4-C240-ABD4-3F5A4F44C7C9}"/>
                </a:ext>
              </a:extLst>
            </p:cNvPr>
            <p:cNvCxnSpPr>
              <a:cxnSpLocks/>
            </p:cNvCxnSpPr>
            <p:nvPr/>
          </p:nvCxnSpPr>
          <p:spPr>
            <a:xfrm>
              <a:off x="688175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75DCB1B0-9389-1A47-B4A8-5245CE62B9DB}"/>
                </a:ext>
              </a:extLst>
            </p:cNvPr>
            <p:cNvCxnSpPr>
              <a:cxnSpLocks/>
            </p:cNvCxnSpPr>
            <p:nvPr/>
          </p:nvCxnSpPr>
          <p:spPr>
            <a:xfrm>
              <a:off x="8021229" y="2744924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02EE5410-9B7A-B34F-BC85-91B3259B4CD2}"/>
                </a:ext>
              </a:extLst>
            </p:cNvPr>
            <p:cNvSpPr/>
            <p:nvPr/>
          </p:nvSpPr>
          <p:spPr>
            <a:xfrm rot="16200000">
              <a:off x="6323932" y="1845575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55C9A658-96A7-2446-870E-1DBF697F4323}"/>
                </a:ext>
              </a:extLst>
            </p:cNvPr>
            <p:cNvSpPr/>
            <p:nvPr/>
          </p:nvSpPr>
          <p:spPr>
            <a:xfrm rot="16200000">
              <a:off x="759703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7AC358C-B70D-3D4D-8CD3-C3DF3A70AFCA}"/>
                </a:ext>
              </a:extLst>
            </p:cNvPr>
            <p:cNvSpPr/>
            <p:nvPr/>
          </p:nvSpPr>
          <p:spPr>
            <a:xfrm rot="16200000">
              <a:off x="8735990" y="2012220"/>
              <a:ext cx="1226055" cy="19070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トルク</a:t>
              </a:r>
              <a:r>
                <a:rPr lang="en-US" altLang="ja-JP" sz="1400" dirty="0">
                  <a:solidFill>
                    <a:schemeClr val="tx1"/>
                  </a:solidFill>
                </a:rPr>
                <a:t>[Nm]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B7CBC968-68A9-E24F-A2C7-054F8D361EE7}"/>
                </a:ext>
              </a:extLst>
            </p:cNvPr>
            <p:cNvCxnSpPr>
              <a:cxnSpLocks/>
            </p:cNvCxnSpPr>
            <p:nvPr/>
          </p:nvCxnSpPr>
          <p:spPr>
            <a:xfrm>
              <a:off x="5771964" y="2733243"/>
              <a:ext cx="5040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1F8E4955-7161-DD4A-A006-B0E956752B2A}"/>
                </a:ext>
              </a:extLst>
            </p:cNvPr>
            <p:cNvSpPr/>
            <p:nvPr/>
          </p:nvSpPr>
          <p:spPr>
            <a:xfrm rot="16200000">
              <a:off x="5111965" y="1731722"/>
              <a:ext cx="1728193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デューティ比 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[%]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36AF4B0A-68AD-0A4A-87D4-E3965E65D475}"/>
                </a:ext>
              </a:extLst>
            </p:cNvPr>
            <p:cNvGrpSpPr/>
            <p:nvPr/>
          </p:nvGrpSpPr>
          <p:grpSpPr>
            <a:xfrm>
              <a:off x="9156340" y="2708919"/>
              <a:ext cx="666103" cy="2333245"/>
              <a:chOff x="9480376" y="2996952"/>
              <a:chExt cx="504056" cy="504056"/>
            </a:xfrm>
          </p:grpSpPr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D1403DAB-3574-7744-86E7-C900A3B1D0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F2CA26F3-4C45-6F42-AA13-AF2A717CD0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E29FD0F6-AB9A-C24B-AFED-CEB2367C27EC}"/>
                </a:ext>
              </a:extLst>
            </p:cNvPr>
            <p:cNvCxnSpPr>
              <a:cxnSpLocks/>
            </p:cNvCxnSpPr>
            <p:nvPr/>
          </p:nvCxnSpPr>
          <p:spPr>
            <a:xfrm>
              <a:off x="623395" y="2492896"/>
              <a:ext cx="86409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F2520337-BA48-5941-AA24-A5C17F2A5192}"/>
                </a:ext>
              </a:extLst>
            </p:cNvPr>
            <p:cNvSpPr/>
            <p:nvPr/>
          </p:nvSpPr>
          <p:spPr>
            <a:xfrm>
              <a:off x="139122" y="2125569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rgbClr val="FF0000"/>
                  </a:solidFill>
                </a:rPr>
                <a:t>目標○○</a:t>
              </a:r>
              <a:endParaRPr kumimoji="1" lang="ja-JP" altLang="en-US" sz="1400" dirty="0" err="1">
                <a:solidFill>
                  <a:srgbClr val="FF0000"/>
                </a:solidFill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EAD0C441-5D8E-D048-95E1-B5E97BDF6C95}"/>
                </a:ext>
              </a:extLst>
            </p:cNvPr>
            <p:cNvSpPr/>
            <p:nvPr/>
          </p:nvSpPr>
          <p:spPr>
            <a:xfrm>
              <a:off x="1926106" y="5293763"/>
              <a:ext cx="1559573" cy="2652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角速度</a:t>
              </a:r>
              <a:r>
                <a:rPr lang="ja-JP" altLang="en-US" sz="1400">
                  <a:solidFill>
                    <a:schemeClr val="tx1"/>
                  </a:solidFill>
                </a:rPr>
                <a:t>値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[rad/s]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A1B0C34-0480-7B44-A324-01930640D3F1}"/>
                </a:ext>
              </a:extLst>
            </p:cNvPr>
            <p:cNvSpPr/>
            <p:nvPr/>
          </p:nvSpPr>
          <p:spPr>
            <a:xfrm>
              <a:off x="1469593" y="712404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C7F6008-090A-B14F-94D0-0A778C68A57F}"/>
                </a:ext>
              </a:extLst>
            </p:cNvPr>
            <p:cNvGrpSpPr/>
            <p:nvPr/>
          </p:nvGrpSpPr>
          <p:grpSpPr>
            <a:xfrm>
              <a:off x="2531604" y="958946"/>
              <a:ext cx="666103" cy="593691"/>
              <a:chOff x="9480376" y="2996952"/>
              <a:chExt cx="504056" cy="504056"/>
            </a:xfrm>
          </p:grpSpPr>
          <p:cxnSp>
            <p:nvCxnSpPr>
              <p:cNvPr id="82" name="直線矢印コネクタ 81">
                <a:extLst>
                  <a:ext uri="{FF2B5EF4-FFF2-40B4-BE49-F238E27FC236}">
                    <a16:creationId xmlns:a16="http://schemas.microsoft.com/office/drawing/2014/main" id="{B1DB5316-6EEE-4042-ACD4-07690DF22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矢印コネクタ 82">
                <a:extLst>
                  <a:ext uri="{FF2B5EF4-FFF2-40B4-BE49-F238E27FC236}">
                    <a16:creationId xmlns:a16="http://schemas.microsoft.com/office/drawing/2014/main" id="{3FF66671-7495-4A4F-9504-EB5FD00C72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756AF7F9-54DF-A846-9DC8-4174B7D3DD7D}"/>
                </a:ext>
              </a:extLst>
            </p:cNvPr>
            <p:cNvGrpSpPr/>
            <p:nvPr/>
          </p:nvGrpSpPr>
          <p:grpSpPr>
            <a:xfrm>
              <a:off x="3197707" y="958946"/>
              <a:ext cx="3366345" cy="1241762"/>
              <a:chOff x="9480376" y="2996952"/>
              <a:chExt cx="504056" cy="504056"/>
            </a:xfrm>
          </p:grpSpPr>
          <p:cxnSp>
            <p:nvCxnSpPr>
              <p:cNvPr id="86" name="直線矢印コネクタ 85">
                <a:extLst>
                  <a:ext uri="{FF2B5EF4-FFF2-40B4-BE49-F238E27FC236}">
                    <a16:creationId xmlns:a16="http://schemas.microsoft.com/office/drawing/2014/main" id="{BB453A63-DAA6-054F-8B3E-CCDE01497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矢印コネクタ 86">
                <a:extLst>
                  <a:ext uri="{FF2B5EF4-FFF2-40B4-BE49-F238E27FC236}">
                    <a16:creationId xmlns:a16="http://schemas.microsoft.com/office/drawing/2014/main" id="{4010F88A-82C6-7C43-B116-81A6098E78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1F670DAF-733B-FD4D-8ABB-269CDCBB32AF}"/>
                </a:ext>
              </a:extLst>
            </p:cNvPr>
            <p:cNvGrpSpPr/>
            <p:nvPr/>
          </p:nvGrpSpPr>
          <p:grpSpPr>
            <a:xfrm>
              <a:off x="6390683" y="958946"/>
              <a:ext cx="1282258" cy="1241762"/>
              <a:chOff x="9480376" y="2996952"/>
              <a:chExt cx="504056" cy="504056"/>
            </a:xfrm>
          </p:grpSpPr>
          <p:cxnSp>
            <p:nvCxnSpPr>
              <p:cNvPr id="89" name="直線矢印コネクタ 88">
                <a:extLst>
                  <a:ext uri="{FF2B5EF4-FFF2-40B4-BE49-F238E27FC236}">
                    <a16:creationId xmlns:a16="http://schemas.microsoft.com/office/drawing/2014/main" id="{AFBC7749-0A75-8747-866C-FD738E6E7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矢印コネクタ 89">
                <a:extLst>
                  <a:ext uri="{FF2B5EF4-FFF2-40B4-BE49-F238E27FC236}">
                    <a16:creationId xmlns:a16="http://schemas.microsoft.com/office/drawing/2014/main" id="{6045922E-1BB6-AE44-A97D-C60E5CB5C5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71CD44FA-D6C0-C843-AD5D-C1A85D11D007}"/>
                </a:ext>
              </a:extLst>
            </p:cNvPr>
            <p:cNvGrpSpPr/>
            <p:nvPr/>
          </p:nvGrpSpPr>
          <p:grpSpPr>
            <a:xfrm>
              <a:off x="7702615" y="958946"/>
              <a:ext cx="1112782" cy="1241762"/>
              <a:chOff x="9480376" y="2996952"/>
              <a:chExt cx="504056" cy="504056"/>
            </a:xfrm>
          </p:grpSpPr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4F67E372-7C72-FB43-A703-BCD0419FD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376" y="2996952"/>
                <a:ext cx="504056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365004E8-5AAE-BF41-A91D-4F4625FAD5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CE04C31-37AF-5E41-8267-AD5D40D63EDD}"/>
                </a:ext>
              </a:extLst>
            </p:cNvPr>
            <p:cNvSpPr/>
            <p:nvPr/>
          </p:nvSpPr>
          <p:spPr>
            <a:xfrm>
              <a:off x="3602314" y="688123"/>
              <a:ext cx="1523850" cy="22620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電圧</a:t>
              </a:r>
              <a:r>
                <a:rPr kumimoji="1" lang="en-US" altLang="ja-JP" sz="1400" dirty="0">
                  <a:solidFill>
                    <a:schemeClr val="tx1"/>
                  </a:solidFill>
                </a:rPr>
                <a:t>[v]/</a:t>
              </a:r>
              <a:r>
                <a:rPr lang="ja-JP" altLang="en-US" sz="1400">
                  <a:solidFill>
                    <a:schemeClr val="tx1"/>
                  </a:solidFill>
                </a:rPr>
                <a:t>電流</a:t>
              </a:r>
              <a:r>
                <a:rPr lang="en-US" altLang="ja-JP" sz="1400" dirty="0">
                  <a:solidFill>
                    <a:schemeClr val="tx1"/>
                  </a:solidFill>
                </a:rPr>
                <a:t>[</a:t>
              </a:r>
              <a:r>
                <a:rPr lang="en-US" altLang="ja-JP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ja-JP" sz="1400" dirty="0">
                  <a:solidFill>
                    <a:schemeClr val="tx1"/>
                  </a:solidFill>
                </a:rPr>
                <a:t>]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24883989-1BC6-D349-A648-96BE42CDE9D7}"/>
                </a:ext>
              </a:extLst>
            </p:cNvPr>
            <p:cNvSpPr/>
            <p:nvPr/>
          </p:nvSpPr>
          <p:spPr>
            <a:xfrm rot="16200000">
              <a:off x="-132692" y="500573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光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センサ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616DD579-E3C8-6B47-93BD-87CC3FDC5287}"/>
                </a:ext>
              </a:extLst>
            </p:cNvPr>
            <p:cNvSpPr/>
            <p:nvPr/>
          </p:nvSpPr>
          <p:spPr>
            <a:xfrm rot="16200000">
              <a:off x="520509" y="4996118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LED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72466C0F-EE79-2C4C-AE1E-CECDB9CC3CB8}"/>
                </a:ext>
              </a:extLst>
            </p:cNvPr>
            <p:cNvSpPr/>
            <p:nvPr/>
          </p:nvSpPr>
          <p:spPr>
            <a:xfrm rot="16200000">
              <a:off x="-132692" y="3732161"/>
              <a:ext cx="1080120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A/D</a:t>
              </a:r>
            </a:p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converter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083DE6DF-84BB-2E4F-8B64-7D4F8FFD1C13}"/>
                </a:ext>
              </a:extLst>
            </p:cNvPr>
            <p:cNvCxnSpPr>
              <a:cxnSpLocks/>
            </p:cNvCxnSpPr>
            <p:nvPr/>
          </p:nvCxnSpPr>
          <p:spPr>
            <a:xfrm>
              <a:off x="726304" y="4003239"/>
              <a:ext cx="784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3BD7E6E5-1FC9-F54C-ADF0-0C7523A6FB1B}"/>
                </a:ext>
              </a:extLst>
            </p:cNvPr>
            <p:cNvSpPr/>
            <p:nvPr/>
          </p:nvSpPr>
          <p:spPr>
            <a:xfrm>
              <a:off x="1656809" y="3821962"/>
              <a:ext cx="1030354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en-US" altLang="ja-JP" sz="1400" dirty="0">
                  <a:solidFill>
                    <a:schemeClr val="tx1"/>
                  </a:solidFill>
                </a:rPr>
                <a:t>RGB</a:t>
              </a:r>
              <a:r>
                <a:rPr kumimoji="1" lang="ja-JP" altLang="en-US" sz="1400">
                  <a:solidFill>
                    <a:schemeClr val="tx1"/>
                  </a:solidFill>
                </a:rPr>
                <a:t>値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950DF1E-85E5-0049-B555-70C882BFBE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0569" y="5805264"/>
              <a:ext cx="0" cy="520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47D0C2BF-9085-3B49-909F-0E2456B5116A}"/>
                </a:ext>
              </a:extLst>
            </p:cNvPr>
            <p:cNvSpPr/>
            <p:nvPr/>
          </p:nvSpPr>
          <p:spPr>
            <a:xfrm>
              <a:off x="1193895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5CE06011-71C4-234A-B43E-9635459AE99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25480"/>
              <a:ext cx="24842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21142FF1-C136-9945-A99B-9223643E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368" y="5818266"/>
              <a:ext cx="1" cy="4653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9C3D8B10-0CA7-E348-9727-745763121779}"/>
                </a:ext>
              </a:extLst>
            </p:cNvPr>
            <p:cNvSpPr/>
            <p:nvPr/>
          </p:nvSpPr>
          <p:spPr>
            <a:xfrm>
              <a:off x="401454" y="5931662"/>
              <a:ext cx="515177" cy="3171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kumimoji="1" lang="ja-JP" altLang="en-US" sz="1400">
                  <a:solidFill>
                    <a:schemeClr val="tx1"/>
                  </a:solidFill>
                </a:rPr>
                <a:t>光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58AF541C-22F3-3841-9C2E-9033F63010C1}"/>
                </a:ext>
              </a:extLst>
            </p:cNvPr>
            <p:cNvCxnSpPr>
              <a:cxnSpLocks/>
              <a:stCxn id="95" idx="3"/>
              <a:endCxn id="97" idx="1"/>
            </p:cNvCxnSpPr>
            <p:nvPr/>
          </p:nvCxnSpPr>
          <p:spPr>
            <a:xfrm flipV="1">
              <a:off x="407368" y="4560253"/>
              <a:ext cx="0" cy="1934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A71A17E8-E9BA-B841-B8EE-4814B87EAD14}"/>
                </a:ext>
              </a:extLst>
            </p:cNvPr>
            <p:cNvGrpSpPr/>
            <p:nvPr/>
          </p:nvGrpSpPr>
          <p:grpSpPr>
            <a:xfrm flipH="1">
              <a:off x="1048285" y="4337188"/>
              <a:ext cx="462356" cy="459963"/>
              <a:chOff x="9774999" y="2996952"/>
              <a:chExt cx="209433" cy="504056"/>
            </a:xfrm>
          </p:grpSpPr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9D2CB462-85AB-4849-9210-9421FC651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999" y="2996952"/>
                <a:ext cx="209433" cy="0"/>
              </a:xfrm>
              <a:prstGeom prst="straightConnector1">
                <a:avLst/>
              </a:prstGeom>
              <a:ln w="38100" cap="rnd">
                <a:beve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矢印コネクタ 108">
                <a:extLst>
                  <a:ext uri="{FF2B5EF4-FFF2-40B4-BE49-F238E27FC236}">
                    <a16:creationId xmlns:a16="http://schemas.microsoft.com/office/drawing/2014/main" id="{28F77025-4DCF-AA45-AA6E-766A39BCC7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732404" y="3248980"/>
                <a:ext cx="5040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雲 105">
            <a:extLst>
              <a:ext uri="{FF2B5EF4-FFF2-40B4-BE49-F238E27FC236}">
                <a16:creationId xmlns:a16="http://schemas.microsoft.com/office/drawing/2014/main" id="{12502BA0-6C18-9E4E-9A96-3B0ADE5CE3DC}"/>
              </a:ext>
            </a:extLst>
          </p:cNvPr>
          <p:cNvSpPr/>
          <p:nvPr/>
        </p:nvSpPr>
        <p:spPr>
          <a:xfrm>
            <a:off x="2502715" y="2354234"/>
            <a:ext cx="2909209" cy="237626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コントローラー</a:t>
            </a:r>
            <a:endParaRPr kumimoji="1" lang="ja-JP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6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環境光の変化に対する対応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97E818-E936-4D4C-A7F9-F44EE7CFA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6992"/>
          <a:stretch/>
        </p:blipFill>
        <p:spPr>
          <a:xfrm>
            <a:off x="1775994" y="449181"/>
            <a:ext cx="9000526" cy="64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2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1/2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2414ED-FA44-A145-9661-EC50E42AD83C}"/>
              </a:ext>
            </a:extLst>
          </p:cNvPr>
          <p:cNvSpPr/>
          <p:nvPr/>
        </p:nvSpPr>
        <p:spPr>
          <a:xfrm>
            <a:off x="801604" y="1653842"/>
            <a:ext cx="4064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C59A4F-5B1A-674E-B3BD-85C1E71ABB0C}"/>
              </a:ext>
            </a:extLst>
          </p:cNvPr>
          <p:cNvSpPr/>
          <p:nvPr/>
        </p:nvSpPr>
        <p:spPr>
          <a:xfrm>
            <a:off x="4865604" y="1653842"/>
            <a:ext cx="4064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F30E03-0D89-7946-A798-A0DD77C91030}"/>
              </a:ext>
            </a:extLst>
          </p:cNvPr>
          <p:cNvSpPr/>
          <p:nvPr/>
        </p:nvSpPr>
        <p:spPr>
          <a:xfrm>
            <a:off x="8929604" y="1653842"/>
            <a:ext cx="2144464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03863D7-AF6C-834D-B3AA-685B10444801}"/>
              </a:ext>
            </a:extLst>
          </p:cNvPr>
          <p:cNvGrpSpPr/>
          <p:nvPr/>
        </p:nvGrpSpPr>
        <p:grpSpPr>
          <a:xfrm rot="405230" flipH="1">
            <a:off x="971373" y="1087149"/>
            <a:ext cx="1456176" cy="1224136"/>
            <a:chOff x="5881370" y="2780928"/>
            <a:chExt cx="1798806" cy="1512168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5BAC56F6-D620-F947-A4A1-F5A457354102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549BF64-4D2C-FB4D-8D8C-B84ED464D4F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8" name="パイ 17">
                <a:extLst>
                  <a:ext uri="{FF2B5EF4-FFF2-40B4-BE49-F238E27FC236}">
                    <a16:creationId xmlns:a16="http://schemas.microsoft.com/office/drawing/2014/main" id="{4E8488B3-20FC-0144-82CE-41D502590EE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パイ 18">
                <a:extLst>
                  <a:ext uri="{FF2B5EF4-FFF2-40B4-BE49-F238E27FC236}">
                    <a16:creationId xmlns:a16="http://schemas.microsoft.com/office/drawing/2014/main" id="{5190BB38-6719-4743-8469-610C2A61E51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パイ 19">
                <a:extLst>
                  <a:ext uri="{FF2B5EF4-FFF2-40B4-BE49-F238E27FC236}">
                    <a16:creationId xmlns:a16="http://schemas.microsoft.com/office/drawing/2014/main" id="{1E2954DC-6326-5040-8E54-10E77EDA01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787D3040-96EA-FB43-9A6A-56F9944DC9B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D099F10-952B-6C4A-B014-087AF6D9CE2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66452FB-D4DB-5644-BF64-B91738AE3E3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00CEEE2-599A-DB4B-BAEA-1156BA09FC36}"/>
              </a:ext>
            </a:extLst>
          </p:cNvPr>
          <p:cNvGrpSpPr/>
          <p:nvPr/>
        </p:nvGrpSpPr>
        <p:grpSpPr>
          <a:xfrm rot="21194770" flipH="1" flipV="1">
            <a:off x="2926226" y="918091"/>
            <a:ext cx="1456176" cy="1224136"/>
            <a:chOff x="5881370" y="2780928"/>
            <a:chExt cx="1798806" cy="151216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4686E55-0D0F-C748-9CE9-FD4F3266B93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4B7033-4956-D34C-A35C-FF182B692FB3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" name="パイ 26">
                <a:extLst>
                  <a:ext uri="{FF2B5EF4-FFF2-40B4-BE49-F238E27FC236}">
                    <a16:creationId xmlns:a16="http://schemas.microsoft.com/office/drawing/2014/main" id="{72DC007E-A1FA-464A-8A11-C530D1E054E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AEDDC987-FB48-B843-892C-1A2CFB9EFC7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B0C1ECF5-F466-F841-859C-F153EA7F938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BE5A06E1-BA16-B84C-9388-AC8FEEEE556E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65C70F52-A52D-0048-83C8-9BCBFF4CA8C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>
              <a:extLst>
                <a:ext uri="{FF2B5EF4-FFF2-40B4-BE49-F238E27FC236}">
                  <a16:creationId xmlns:a16="http://schemas.microsoft.com/office/drawing/2014/main" id="{AB2E6C38-3F28-1E49-9198-5CE26A0AF12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9CAD94-86EC-C04C-B08C-4F56431D0A16}"/>
              </a:ext>
            </a:extLst>
          </p:cNvPr>
          <p:cNvGrpSpPr/>
          <p:nvPr/>
        </p:nvGrpSpPr>
        <p:grpSpPr>
          <a:xfrm rot="405230" flipH="1">
            <a:off x="4942450" y="938589"/>
            <a:ext cx="1456176" cy="1224136"/>
            <a:chOff x="5881370" y="2780928"/>
            <a:chExt cx="1798806" cy="1512168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B003319D-6B5B-204B-BF3F-EEA75B6C6004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04AA1D3-201F-614A-8E34-E08F8746CAE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6" name="パイ 35">
                <a:extLst>
                  <a:ext uri="{FF2B5EF4-FFF2-40B4-BE49-F238E27FC236}">
                    <a16:creationId xmlns:a16="http://schemas.microsoft.com/office/drawing/2014/main" id="{66073B6C-DAAF-594B-9C5C-FCAF266745A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54CA0F44-7E34-B043-B538-AC292C95E62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49C01226-6FA8-CF45-8A36-3C152B1CF75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角丸四角形 32">
              <a:extLst>
                <a:ext uri="{FF2B5EF4-FFF2-40B4-BE49-F238E27FC236}">
                  <a16:creationId xmlns:a16="http://schemas.microsoft.com/office/drawing/2014/main" id="{D66FEE24-0753-934E-9953-3DB1723FDD7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0FFEDA3-C49F-4C4D-9168-AEB85F72CE92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EB0E7B8-B737-5C4D-8A23-6752EBB1C15E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1C31476-619F-1A4B-AB4B-97BB7AFEB452}"/>
              </a:ext>
            </a:extLst>
          </p:cNvPr>
          <p:cNvGrpSpPr/>
          <p:nvPr/>
        </p:nvGrpSpPr>
        <p:grpSpPr>
          <a:xfrm rot="1762065" flipH="1">
            <a:off x="6729285" y="1584944"/>
            <a:ext cx="1456176" cy="1224136"/>
            <a:chOff x="5881370" y="2780928"/>
            <a:chExt cx="1798806" cy="1512168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B7CBBCE5-3EB0-3842-B9EF-2804FCD70E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91CE45B1-486B-274C-B072-94602A9DCB92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45" name="パイ 44">
                <a:extLst>
                  <a:ext uri="{FF2B5EF4-FFF2-40B4-BE49-F238E27FC236}">
                    <a16:creationId xmlns:a16="http://schemas.microsoft.com/office/drawing/2014/main" id="{61E8B8BE-773E-9048-922D-3FFFDE7B1BB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パイ 45">
                <a:extLst>
                  <a:ext uri="{FF2B5EF4-FFF2-40B4-BE49-F238E27FC236}">
                    <a16:creationId xmlns:a16="http://schemas.microsoft.com/office/drawing/2014/main" id="{EE90688C-DD0F-6449-8499-EC9E63AC990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パイ 46">
                <a:extLst>
                  <a:ext uri="{FF2B5EF4-FFF2-40B4-BE49-F238E27FC236}">
                    <a16:creationId xmlns:a16="http://schemas.microsoft.com/office/drawing/2014/main" id="{C1E3DB11-B2B2-024C-9DF0-2EE0E7810E3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角丸四角形 41">
              <a:extLst>
                <a:ext uri="{FF2B5EF4-FFF2-40B4-BE49-F238E27FC236}">
                  <a16:creationId xmlns:a16="http://schemas.microsoft.com/office/drawing/2014/main" id="{85302901-5FBB-8345-9B4C-22DF440E30AD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96E87452-1E41-F24B-B444-92EC965B11EC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id="{A41926D8-9204-C44A-A981-E58A4E5FA5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075AA99-7F9A-7446-BE62-0C0F81A16361}"/>
              </a:ext>
            </a:extLst>
          </p:cNvPr>
          <p:cNvSpPr/>
          <p:nvPr/>
        </p:nvSpPr>
        <p:spPr>
          <a:xfrm>
            <a:off x="56844" y="620688"/>
            <a:ext cx="2747858" cy="44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従来のライントレース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58DA73AE-C988-1747-BD34-01423FD96198}"/>
              </a:ext>
            </a:extLst>
          </p:cNvPr>
          <p:cNvGrpSpPr/>
          <p:nvPr/>
        </p:nvGrpSpPr>
        <p:grpSpPr>
          <a:xfrm>
            <a:off x="941506" y="3053811"/>
            <a:ext cx="7988097" cy="1815349"/>
            <a:chOff x="139903" y="2571870"/>
            <a:chExt cx="1505202" cy="1505202"/>
          </a:xfrm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C7C36B1C-111E-174A-9214-65FF6EC1AB59}"/>
                </a:ext>
              </a:extLst>
            </p:cNvPr>
            <p:cNvCxnSpPr/>
            <p:nvPr/>
          </p:nvCxnSpPr>
          <p:spPr>
            <a:xfrm>
              <a:off x="139903" y="2571870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9BE15845-4C6C-6244-BB18-BC4240FBC2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92504" y="3324471"/>
              <a:ext cx="0" cy="1505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9A5AC12-FB2B-0C4C-8BBB-D3D4ADC37C53}"/>
              </a:ext>
            </a:extLst>
          </p:cNvPr>
          <p:cNvGrpSpPr/>
          <p:nvPr/>
        </p:nvGrpSpPr>
        <p:grpSpPr>
          <a:xfrm>
            <a:off x="2221010" y="1196752"/>
            <a:ext cx="5684706" cy="3666822"/>
            <a:chOff x="2221010" y="1196752"/>
            <a:chExt cx="5684706" cy="3024336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7FB81AD2-4018-6C47-B4A9-D007B54D7D7B}"/>
                </a:ext>
              </a:extLst>
            </p:cNvPr>
            <p:cNvCxnSpPr>
              <a:cxnSpLocks/>
            </p:cNvCxnSpPr>
            <p:nvPr/>
          </p:nvCxnSpPr>
          <p:spPr>
            <a:xfrm>
              <a:off x="222101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EC6B712-BE38-3045-9EC4-E77D5032DF3E}"/>
                </a:ext>
              </a:extLst>
            </p:cNvPr>
            <p:cNvCxnSpPr>
              <a:cxnSpLocks/>
            </p:cNvCxnSpPr>
            <p:nvPr/>
          </p:nvCxnSpPr>
          <p:spPr>
            <a:xfrm>
              <a:off x="4161300" y="1221855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7E561174-1301-714F-AA44-A29425FAD400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87" y="1216269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26680D8-AEE4-434A-9626-FA9721A379B5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16" y="1196752"/>
              <a:ext cx="0" cy="299923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フリーフォーム 59">
            <a:extLst>
              <a:ext uri="{FF2B5EF4-FFF2-40B4-BE49-F238E27FC236}">
                <a16:creationId xmlns:a16="http://schemas.microsoft.com/office/drawing/2014/main" id="{14F6554B-99DA-0D4B-9106-56D6AF9D1674}"/>
              </a:ext>
            </a:extLst>
          </p:cNvPr>
          <p:cNvSpPr/>
          <p:nvPr/>
        </p:nvSpPr>
        <p:spPr>
          <a:xfrm>
            <a:off x="1432975" y="3393447"/>
            <a:ext cx="7369629" cy="1430008"/>
          </a:xfrm>
          <a:custGeom>
            <a:avLst/>
            <a:gdLst>
              <a:gd name="connsiteX0" fmla="*/ 0 w 7369629"/>
              <a:gd name="connsiteY0" fmla="*/ 707898 h 1254786"/>
              <a:gd name="connsiteX1" fmla="*/ 7837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  <a:gd name="connsiteX0" fmla="*/ 0 w 7369629"/>
              <a:gd name="connsiteY0" fmla="*/ 707898 h 1254786"/>
              <a:gd name="connsiteX1" fmla="*/ 936172 w 7369629"/>
              <a:gd name="connsiteY1" fmla="*/ 1230412 h 1254786"/>
              <a:gd name="connsiteX2" fmla="*/ 2710543 w 7369629"/>
              <a:gd name="connsiteY2" fmla="*/ 11212 h 1254786"/>
              <a:gd name="connsiteX3" fmla="*/ 4757058 w 7369629"/>
              <a:gd name="connsiteY3" fmla="*/ 599041 h 1254786"/>
              <a:gd name="connsiteX4" fmla="*/ 6477000 w 7369629"/>
              <a:gd name="connsiteY4" fmla="*/ 152727 h 1254786"/>
              <a:gd name="connsiteX5" fmla="*/ 7369629 w 7369629"/>
              <a:gd name="connsiteY5" fmla="*/ 98298 h 125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9629" h="1254786">
                <a:moveTo>
                  <a:pt x="0" y="707898"/>
                </a:moveTo>
                <a:cubicBezTo>
                  <a:pt x="166007" y="1027212"/>
                  <a:pt x="484415" y="1346526"/>
                  <a:pt x="936172" y="1230412"/>
                </a:cubicBezTo>
                <a:cubicBezTo>
                  <a:pt x="1387929" y="1114298"/>
                  <a:pt x="2073729" y="116441"/>
                  <a:pt x="2710543" y="11212"/>
                </a:cubicBezTo>
                <a:cubicBezTo>
                  <a:pt x="3347357" y="-94017"/>
                  <a:pt x="4129315" y="575455"/>
                  <a:pt x="4757058" y="599041"/>
                </a:cubicBezTo>
                <a:cubicBezTo>
                  <a:pt x="5384801" y="622627"/>
                  <a:pt x="6041571" y="236184"/>
                  <a:pt x="6477000" y="152727"/>
                </a:cubicBezTo>
                <a:cubicBezTo>
                  <a:pt x="6912429" y="69270"/>
                  <a:pt x="7141029" y="83784"/>
                  <a:pt x="7369629" y="9829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512B6D2-5F27-BF48-BC23-038842193C24}"/>
              </a:ext>
            </a:extLst>
          </p:cNvPr>
          <p:cNvSpPr/>
          <p:nvPr/>
        </p:nvSpPr>
        <p:spPr>
          <a:xfrm>
            <a:off x="488892" y="2780928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6DED9D8F-90EA-7F40-8D83-43D595B0CDC9}"/>
              </a:ext>
            </a:extLst>
          </p:cNvPr>
          <p:cNvCxnSpPr>
            <a:cxnSpLocks/>
          </p:cNvCxnSpPr>
          <p:nvPr/>
        </p:nvCxnSpPr>
        <p:spPr>
          <a:xfrm flipH="1">
            <a:off x="946043" y="3356991"/>
            <a:ext cx="7983563" cy="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9BEEB30-24C2-AA40-9AE4-A60CA7780655}"/>
              </a:ext>
            </a:extLst>
          </p:cNvPr>
          <p:cNvSpPr/>
          <p:nvPr/>
        </p:nvSpPr>
        <p:spPr>
          <a:xfrm>
            <a:off x="272869" y="3212976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8EB2349-B7D0-1C41-AA3A-530FA5B664CD}"/>
              </a:ext>
            </a:extLst>
          </p:cNvPr>
          <p:cNvSpPr/>
          <p:nvPr/>
        </p:nvSpPr>
        <p:spPr>
          <a:xfrm>
            <a:off x="941506" y="4328870"/>
            <a:ext cx="7988098" cy="534704"/>
          </a:xfrm>
          <a:prstGeom prst="rect">
            <a:avLst/>
          </a:prstGeom>
          <a:solidFill>
            <a:srgbClr val="FF0000">
              <a:alpha val="1960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5A226A6-711F-EC41-A50C-6769A980476C}"/>
              </a:ext>
            </a:extLst>
          </p:cNvPr>
          <p:cNvSpPr/>
          <p:nvPr/>
        </p:nvSpPr>
        <p:spPr>
          <a:xfrm>
            <a:off x="925010" y="3371135"/>
            <a:ext cx="7988098" cy="534704"/>
          </a:xfrm>
          <a:prstGeom prst="rect">
            <a:avLst/>
          </a:prstGeom>
          <a:solidFill>
            <a:schemeClr val="accent5">
              <a:alpha val="19608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9" name="1 つの角を切り取った四角形 68">
            <a:extLst>
              <a:ext uri="{FF2B5EF4-FFF2-40B4-BE49-F238E27FC236}">
                <a16:creationId xmlns:a16="http://schemas.microsoft.com/office/drawing/2014/main" id="{C16A3D84-7466-CD48-A58B-F1AFBF4830BB}"/>
              </a:ext>
            </a:extLst>
          </p:cNvPr>
          <p:cNvSpPr/>
          <p:nvPr/>
        </p:nvSpPr>
        <p:spPr>
          <a:xfrm flipH="1">
            <a:off x="9263405" y="2080240"/>
            <a:ext cx="2305203" cy="173949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灰色ラインはラインと推定される確率は低い、そのため走行体がラインを外れる確率が高い。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pPr algn="ctr"/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2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円/楕円 201">
            <a:extLst>
              <a:ext uri="{FF2B5EF4-FFF2-40B4-BE49-F238E27FC236}">
                <a16:creationId xmlns:a16="http://schemas.microsoft.com/office/drawing/2014/main" id="{1AE79235-A06C-E742-8570-0BA3679FB21F}"/>
              </a:ext>
            </a:extLst>
          </p:cNvPr>
          <p:cNvSpPr/>
          <p:nvPr/>
        </p:nvSpPr>
        <p:spPr>
          <a:xfrm>
            <a:off x="4404384" y="4971631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3" name="円/楕円 202">
            <a:extLst>
              <a:ext uri="{FF2B5EF4-FFF2-40B4-BE49-F238E27FC236}">
                <a16:creationId xmlns:a16="http://schemas.microsoft.com/office/drawing/2014/main" id="{AA83B40C-C8B7-3444-9116-E8911A403C8E}"/>
              </a:ext>
            </a:extLst>
          </p:cNvPr>
          <p:cNvSpPr/>
          <p:nvPr/>
        </p:nvSpPr>
        <p:spPr>
          <a:xfrm>
            <a:off x="6384032" y="496157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4" name="円/楕円 203">
            <a:extLst>
              <a:ext uri="{FF2B5EF4-FFF2-40B4-BE49-F238E27FC236}">
                <a16:creationId xmlns:a16="http://schemas.microsoft.com/office/drawing/2014/main" id="{6FAB3ED8-AAA6-514D-A3C2-EC1F46836CED}"/>
              </a:ext>
            </a:extLst>
          </p:cNvPr>
          <p:cNvSpPr/>
          <p:nvPr/>
        </p:nvSpPr>
        <p:spPr>
          <a:xfrm>
            <a:off x="7983107" y="4982299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5" name="円/楕円 204">
            <a:extLst>
              <a:ext uri="{FF2B5EF4-FFF2-40B4-BE49-F238E27FC236}">
                <a16:creationId xmlns:a16="http://schemas.microsoft.com/office/drawing/2014/main" id="{7AC8D56A-9027-AE4F-8019-BFA01C0A2838}"/>
              </a:ext>
            </a:extLst>
          </p:cNvPr>
          <p:cNvSpPr/>
          <p:nvPr/>
        </p:nvSpPr>
        <p:spPr>
          <a:xfrm>
            <a:off x="10077947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7" name="円/楕円 196">
            <a:extLst>
              <a:ext uri="{FF2B5EF4-FFF2-40B4-BE49-F238E27FC236}">
                <a16:creationId xmlns:a16="http://schemas.microsoft.com/office/drawing/2014/main" id="{8E337624-6588-A74A-874C-D0B2D590D15B}"/>
              </a:ext>
            </a:extLst>
          </p:cNvPr>
          <p:cNvSpPr/>
          <p:nvPr/>
        </p:nvSpPr>
        <p:spPr>
          <a:xfrm>
            <a:off x="1745800" y="6285899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0" name="円/楕円 199">
            <a:extLst>
              <a:ext uri="{FF2B5EF4-FFF2-40B4-BE49-F238E27FC236}">
                <a16:creationId xmlns:a16="http://schemas.microsoft.com/office/drawing/2014/main" id="{2F2643B0-0EBC-7D43-91F5-22A7E709D019}"/>
              </a:ext>
            </a:extLst>
          </p:cNvPr>
          <p:cNvSpPr/>
          <p:nvPr/>
        </p:nvSpPr>
        <p:spPr>
          <a:xfrm>
            <a:off x="737688" y="5013834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1" name="円/楕円 200">
            <a:extLst>
              <a:ext uri="{FF2B5EF4-FFF2-40B4-BE49-F238E27FC236}">
                <a16:creationId xmlns:a16="http://schemas.microsoft.com/office/drawing/2014/main" id="{30B7D2FE-8B78-D048-B723-B39DBCDAAAA2}"/>
              </a:ext>
            </a:extLst>
          </p:cNvPr>
          <p:cNvSpPr/>
          <p:nvPr/>
        </p:nvSpPr>
        <p:spPr>
          <a:xfrm>
            <a:off x="2793947" y="4971903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4352D6-4254-954F-B23C-DD3C3BEF430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灰色ラインの通過・推定</a:t>
            </a:r>
            <a:r>
              <a:rPr kumimoji="1" lang="en-US" altLang="ja-JP" dirty="0">
                <a:solidFill>
                  <a:schemeClr val="tx1"/>
                </a:solidFill>
              </a:rPr>
              <a:t> 2/2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208" name="グループ化 207">
            <a:extLst>
              <a:ext uri="{FF2B5EF4-FFF2-40B4-BE49-F238E27FC236}">
                <a16:creationId xmlns:a16="http://schemas.microsoft.com/office/drawing/2014/main" id="{06DB5FEB-A04E-F746-B5FC-A9868E2B94DB}"/>
              </a:ext>
            </a:extLst>
          </p:cNvPr>
          <p:cNvGrpSpPr/>
          <p:nvPr/>
        </p:nvGrpSpPr>
        <p:grpSpPr>
          <a:xfrm>
            <a:off x="560288" y="2144588"/>
            <a:ext cx="10272464" cy="288032"/>
            <a:chOff x="560288" y="2852936"/>
            <a:chExt cx="10272464" cy="288032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7063674-B2C3-7145-8745-3592B8E06324}"/>
                </a:ext>
              </a:extLst>
            </p:cNvPr>
            <p:cNvSpPr/>
            <p:nvPr/>
          </p:nvSpPr>
          <p:spPr>
            <a:xfrm>
              <a:off x="560288" y="2852936"/>
              <a:ext cx="4064000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0DFA03B-724A-FF41-AECA-ABD686D0E5C4}"/>
                </a:ext>
              </a:extLst>
            </p:cNvPr>
            <p:cNvSpPr/>
            <p:nvPr/>
          </p:nvSpPr>
          <p:spPr>
            <a:xfrm>
              <a:off x="8688288" y="2852936"/>
              <a:ext cx="2144464" cy="2880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CFD834-8B5A-A947-B9F9-7BD5C4ECCED4}"/>
                </a:ext>
              </a:extLst>
            </p:cNvPr>
            <p:cNvSpPr/>
            <p:nvPr/>
          </p:nvSpPr>
          <p:spPr>
            <a:xfrm>
              <a:off x="4624288" y="2852936"/>
              <a:ext cx="4064000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グループ化 129">
            <a:extLst>
              <a:ext uri="{FF2B5EF4-FFF2-40B4-BE49-F238E27FC236}">
                <a16:creationId xmlns:a16="http://schemas.microsoft.com/office/drawing/2014/main" id="{C1115F38-B3E3-F541-8541-5C71900E7EBF}"/>
              </a:ext>
            </a:extLst>
          </p:cNvPr>
          <p:cNvGrpSpPr/>
          <p:nvPr/>
        </p:nvGrpSpPr>
        <p:grpSpPr>
          <a:xfrm>
            <a:off x="-1057884" y="350587"/>
            <a:ext cx="3870031" cy="3672408"/>
            <a:chOff x="-1049210" y="1034734"/>
            <a:chExt cx="3870031" cy="3672408"/>
          </a:xfrm>
        </p:grpSpPr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3EA40CA-25F8-1D47-8DCB-7BBE938A4558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07" name="円/楕円 106">
                <a:extLst>
                  <a:ext uri="{FF2B5EF4-FFF2-40B4-BE49-F238E27FC236}">
                    <a16:creationId xmlns:a16="http://schemas.microsoft.com/office/drawing/2014/main" id="{9687A63B-2295-E342-8C6D-E17D573E654E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円/楕円 102">
                <a:extLst>
                  <a:ext uri="{FF2B5EF4-FFF2-40B4-BE49-F238E27FC236}">
                    <a16:creationId xmlns:a16="http://schemas.microsoft.com/office/drawing/2014/main" id="{BBC2300F-4BF3-9D44-B521-FD8985D279EB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C4951111-B6DE-3948-AD93-804EE5545D3C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D5A8B95F-BE4A-5A49-9D59-91694867DF82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2" name="グループ化 71">
                  <a:extLst>
                    <a:ext uri="{FF2B5EF4-FFF2-40B4-BE49-F238E27FC236}">
                      <a16:creationId xmlns:a16="http://schemas.microsoft.com/office/drawing/2014/main" id="{B8C801EE-5B30-3444-A99B-C144FD0AD615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76" name="パイ 75">
                    <a:extLst>
                      <a:ext uri="{FF2B5EF4-FFF2-40B4-BE49-F238E27FC236}">
                        <a16:creationId xmlns:a16="http://schemas.microsoft.com/office/drawing/2014/main" id="{71A5F0DD-A8F9-C040-9229-A63C321490A5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パイ 76">
                    <a:extLst>
                      <a:ext uri="{FF2B5EF4-FFF2-40B4-BE49-F238E27FC236}">
                        <a16:creationId xmlns:a16="http://schemas.microsoft.com/office/drawing/2014/main" id="{FDDE70F2-80AF-BA45-9DDA-98044AAC48A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パイ 77">
                    <a:extLst>
                      <a:ext uri="{FF2B5EF4-FFF2-40B4-BE49-F238E27FC236}">
                        <a16:creationId xmlns:a16="http://schemas.microsoft.com/office/drawing/2014/main" id="{287F3EBE-190E-B940-81D7-8BD3D522834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3" name="角丸四角形 72">
                  <a:extLst>
                    <a:ext uri="{FF2B5EF4-FFF2-40B4-BE49-F238E27FC236}">
                      <a16:creationId xmlns:a16="http://schemas.microsoft.com/office/drawing/2014/main" id="{41393DD6-D7EB-5948-9054-E1DFC298A58E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角丸四角形 73">
                  <a:extLst>
                    <a:ext uri="{FF2B5EF4-FFF2-40B4-BE49-F238E27FC236}">
                      <a16:creationId xmlns:a16="http://schemas.microsoft.com/office/drawing/2014/main" id="{24F166AD-1C2E-2347-8238-BDA238C4E976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円/楕円 74">
                  <a:extLst>
                    <a:ext uri="{FF2B5EF4-FFF2-40B4-BE49-F238E27FC236}">
                      <a16:creationId xmlns:a16="http://schemas.microsoft.com/office/drawing/2014/main" id="{03D33539-4699-3A42-8AD7-F4179FC8D03C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7" name="円弧 96">
              <a:extLst>
                <a:ext uri="{FF2B5EF4-FFF2-40B4-BE49-F238E27FC236}">
                  <a16:creationId xmlns:a16="http://schemas.microsoft.com/office/drawing/2014/main" id="{EE9C9445-A11A-E74D-97F9-A46D18D94D55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DB56A75B-014D-2B46-A03D-83B20E90C52E}"/>
              </a:ext>
            </a:extLst>
          </p:cNvPr>
          <p:cNvGrpSpPr/>
          <p:nvPr/>
        </p:nvGrpSpPr>
        <p:grpSpPr>
          <a:xfrm>
            <a:off x="2593117" y="308384"/>
            <a:ext cx="3870031" cy="3672408"/>
            <a:chOff x="-1049210" y="1034734"/>
            <a:chExt cx="3870031" cy="3672408"/>
          </a:xfrm>
        </p:grpSpPr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E7DFFC2F-3AA3-954F-BED6-3E4EF1AC2350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34" name="円/楕円 133">
                <a:extLst>
                  <a:ext uri="{FF2B5EF4-FFF2-40B4-BE49-F238E27FC236}">
                    <a16:creationId xmlns:a16="http://schemas.microsoft.com/office/drawing/2014/main" id="{C99C4703-EF34-2849-8BAC-68B5A3E4DCDA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円/楕円 134">
                <a:extLst>
                  <a:ext uri="{FF2B5EF4-FFF2-40B4-BE49-F238E27FC236}">
                    <a16:creationId xmlns:a16="http://schemas.microsoft.com/office/drawing/2014/main" id="{22227704-27B1-5C47-95F3-BB552C342AD2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2EF4DFE5-8333-5C4D-BAF8-465AC6154DF3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37" name="正方形/長方形 136">
                  <a:extLst>
                    <a:ext uri="{FF2B5EF4-FFF2-40B4-BE49-F238E27FC236}">
                      <a16:creationId xmlns:a16="http://schemas.microsoft.com/office/drawing/2014/main" id="{7C038C03-831A-5845-A497-5FE3149D03F1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8" name="グループ化 137">
                  <a:extLst>
                    <a:ext uri="{FF2B5EF4-FFF2-40B4-BE49-F238E27FC236}">
                      <a16:creationId xmlns:a16="http://schemas.microsoft.com/office/drawing/2014/main" id="{7BBBF1B9-18DA-5740-8A33-5B8BD833B84E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42" name="パイ 141">
                    <a:extLst>
                      <a:ext uri="{FF2B5EF4-FFF2-40B4-BE49-F238E27FC236}">
                        <a16:creationId xmlns:a16="http://schemas.microsoft.com/office/drawing/2014/main" id="{46564F8F-2460-6745-9E70-7EC7DE38A972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パイ 142">
                    <a:extLst>
                      <a:ext uri="{FF2B5EF4-FFF2-40B4-BE49-F238E27FC236}">
                        <a16:creationId xmlns:a16="http://schemas.microsoft.com/office/drawing/2014/main" id="{F0CEC558-00E6-A049-B3D3-8DBC9F1E95F4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パイ 143">
                    <a:extLst>
                      <a:ext uri="{FF2B5EF4-FFF2-40B4-BE49-F238E27FC236}">
                        <a16:creationId xmlns:a16="http://schemas.microsoft.com/office/drawing/2014/main" id="{9E9DBAF7-F107-D342-9BBA-9738A1EF34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9" name="角丸四角形 138">
                  <a:extLst>
                    <a:ext uri="{FF2B5EF4-FFF2-40B4-BE49-F238E27FC236}">
                      <a16:creationId xmlns:a16="http://schemas.microsoft.com/office/drawing/2014/main" id="{E79BE403-3BFA-5E4A-8D97-7722F808BE55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0" name="角丸四角形 139">
                  <a:extLst>
                    <a:ext uri="{FF2B5EF4-FFF2-40B4-BE49-F238E27FC236}">
                      <a16:creationId xmlns:a16="http://schemas.microsoft.com/office/drawing/2014/main" id="{B4D32678-EACD-394D-837A-ED2836AA034E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1" name="円/楕円 140">
                  <a:extLst>
                    <a:ext uri="{FF2B5EF4-FFF2-40B4-BE49-F238E27FC236}">
                      <a16:creationId xmlns:a16="http://schemas.microsoft.com/office/drawing/2014/main" id="{971711D6-0BF2-4445-9715-94D217BA786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33" name="円弧 132">
              <a:extLst>
                <a:ext uri="{FF2B5EF4-FFF2-40B4-BE49-F238E27FC236}">
                  <a16:creationId xmlns:a16="http://schemas.microsoft.com/office/drawing/2014/main" id="{C084D210-3092-A542-9DBD-330EEB39D2D3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705C6BD2-4533-4944-89AC-3AFF2D0808F1}"/>
              </a:ext>
            </a:extLst>
          </p:cNvPr>
          <p:cNvGrpSpPr/>
          <p:nvPr/>
        </p:nvGrpSpPr>
        <p:grpSpPr>
          <a:xfrm>
            <a:off x="6032494" y="260648"/>
            <a:ext cx="3870031" cy="3672408"/>
            <a:chOff x="-1049210" y="1034734"/>
            <a:chExt cx="3870031" cy="3672408"/>
          </a:xfrm>
        </p:grpSpPr>
        <p:grpSp>
          <p:nvGrpSpPr>
            <p:cNvPr id="146" name="グループ化 145">
              <a:extLst>
                <a:ext uri="{FF2B5EF4-FFF2-40B4-BE49-F238E27FC236}">
                  <a16:creationId xmlns:a16="http://schemas.microsoft.com/office/drawing/2014/main" id="{D4BB9714-C4FC-1245-AAC6-F34AB9316931}"/>
                </a:ext>
              </a:extLst>
            </p:cNvPr>
            <p:cNvGrpSpPr/>
            <p:nvPr/>
          </p:nvGrpSpPr>
          <p:grpSpPr>
            <a:xfrm>
              <a:off x="1022015" y="1271389"/>
              <a:ext cx="1798806" cy="3137392"/>
              <a:chOff x="1022015" y="1271389"/>
              <a:chExt cx="1798806" cy="3137392"/>
            </a:xfrm>
          </p:grpSpPr>
          <p:sp>
            <p:nvSpPr>
              <p:cNvPr id="148" name="円/楕円 147">
                <a:extLst>
                  <a:ext uri="{FF2B5EF4-FFF2-40B4-BE49-F238E27FC236}">
                    <a16:creationId xmlns:a16="http://schemas.microsoft.com/office/drawing/2014/main" id="{6C35512A-4CAD-B040-88CA-040CDAC5D6BF}"/>
                  </a:ext>
                </a:extLst>
              </p:cNvPr>
              <p:cNvSpPr/>
              <p:nvPr/>
            </p:nvSpPr>
            <p:spPr>
              <a:xfrm flipH="1">
                <a:off x="1850107" y="4048741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円/楕円 148">
                <a:extLst>
                  <a:ext uri="{FF2B5EF4-FFF2-40B4-BE49-F238E27FC236}">
                    <a16:creationId xmlns:a16="http://schemas.microsoft.com/office/drawing/2014/main" id="{8EF41976-31E5-AC42-9C35-64C8E7E5A554}"/>
                  </a:ext>
                </a:extLst>
              </p:cNvPr>
              <p:cNvSpPr/>
              <p:nvPr/>
            </p:nvSpPr>
            <p:spPr>
              <a:xfrm flipH="1">
                <a:off x="1732054" y="1271389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0" name="グループ化 149">
                <a:extLst>
                  <a:ext uri="{FF2B5EF4-FFF2-40B4-BE49-F238E27FC236}">
                    <a16:creationId xmlns:a16="http://schemas.microsoft.com/office/drawing/2014/main" id="{A92A84C7-5B8B-BD44-A2FF-FE881E7B2022}"/>
                  </a:ext>
                </a:extLst>
              </p:cNvPr>
              <p:cNvGrpSpPr/>
              <p:nvPr/>
            </p:nvGrpSpPr>
            <p:grpSpPr>
              <a:xfrm flipH="1">
                <a:off x="1022015" y="2114854"/>
                <a:ext cx="1798806" cy="1512168"/>
                <a:chOff x="5881370" y="2780928"/>
                <a:chExt cx="1798806" cy="1512168"/>
              </a:xfrm>
            </p:grpSpPr>
            <p:sp>
              <p:nvSpPr>
                <p:cNvPr id="151" name="正方形/長方形 150">
                  <a:extLst>
                    <a:ext uri="{FF2B5EF4-FFF2-40B4-BE49-F238E27FC236}">
                      <a16:creationId xmlns:a16="http://schemas.microsoft.com/office/drawing/2014/main" id="{252DB247-3CC5-C049-8A70-AD1D56933FBA}"/>
                    </a:ext>
                  </a:extLst>
                </p:cNvPr>
                <p:cNvSpPr/>
                <p:nvPr/>
              </p:nvSpPr>
              <p:spPr>
                <a:xfrm>
                  <a:off x="6312024" y="2996952"/>
                  <a:ext cx="1368152" cy="1080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2" name="グループ化 151">
                  <a:extLst>
                    <a:ext uri="{FF2B5EF4-FFF2-40B4-BE49-F238E27FC236}">
                      <a16:creationId xmlns:a16="http://schemas.microsoft.com/office/drawing/2014/main" id="{FAEB7D80-D24D-4147-A601-0C07C7CB8F6A}"/>
                    </a:ext>
                  </a:extLst>
                </p:cNvPr>
                <p:cNvGrpSpPr/>
                <p:nvPr/>
              </p:nvGrpSpPr>
              <p:grpSpPr>
                <a:xfrm>
                  <a:off x="6852084" y="3392996"/>
                  <a:ext cx="288032" cy="288032"/>
                  <a:chOff x="4024536" y="3216424"/>
                  <a:chExt cx="3168353" cy="3168352"/>
                </a:xfrm>
              </p:grpSpPr>
              <p:sp>
                <p:nvSpPr>
                  <p:cNvPr id="156" name="パイ 155">
                    <a:extLst>
                      <a:ext uri="{FF2B5EF4-FFF2-40B4-BE49-F238E27FC236}">
                        <a16:creationId xmlns:a16="http://schemas.microsoft.com/office/drawing/2014/main" id="{B9B89A9A-7E62-CF42-B0EB-83C3FAA970C8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パイ 156">
                    <a:extLst>
                      <a:ext uri="{FF2B5EF4-FFF2-40B4-BE49-F238E27FC236}">
                        <a16:creationId xmlns:a16="http://schemas.microsoft.com/office/drawing/2014/main" id="{E82C2425-5EC8-A743-9D6C-E4C425C282FB}"/>
                      </a:ext>
                    </a:extLst>
                  </p:cNvPr>
                  <p:cNvSpPr/>
                  <p:nvPr/>
                </p:nvSpPr>
                <p:spPr>
                  <a:xfrm>
                    <a:off x="4024536" y="3216424"/>
                    <a:ext cx="3168352" cy="3168352"/>
                  </a:xfrm>
                  <a:prstGeom prst="pie">
                    <a:avLst>
                      <a:gd name="adj1" fmla="val 0"/>
                      <a:gd name="adj2" fmla="val 21582757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パイ 157">
                    <a:extLst>
                      <a:ext uri="{FF2B5EF4-FFF2-40B4-BE49-F238E27FC236}">
                        <a16:creationId xmlns:a16="http://schemas.microsoft.com/office/drawing/2014/main" id="{ADC74902-3848-E144-A4C9-3871180297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024537" y="3216424"/>
                    <a:ext cx="3168352" cy="3168352"/>
                  </a:xfrm>
                  <a:prstGeom prst="pie">
                    <a:avLst>
                      <a:gd name="adj1" fmla="val 0"/>
                      <a:gd name="adj2" fmla="val 5436161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3" name="角丸四角形 152">
                  <a:extLst>
                    <a:ext uri="{FF2B5EF4-FFF2-40B4-BE49-F238E27FC236}">
                      <a16:creationId xmlns:a16="http://schemas.microsoft.com/office/drawing/2014/main" id="{1603E674-7B3B-064B-95BB-9BF54B67D14D}"/>
                    </a:ext>
                  </a:extLst>
                </p:cNvPr>
                <p:cNvSpPr/>
                <p:nvPr/>
              </p:nvSpPr>
              <p:spPr>
                <a:xfrm rot="5400000">
                  <a:off x="6384032" y="2278266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4" name="角丸四角形 153">
                  <a:extLst>
                    <a:ext uri="{FF2B5EF4-FFF2-40B4-BE49-F238E27FC236}">
                      <a16:creationId xmlns:a16="http://schemas.microsoft.com/office/drawing/2014/main" id="{738E926A-F67E-1640-B49E-742CBFDE6E97}"/>
                    </a:ext>
                  </a:extLst>
                </p:cNvPr>
                <p:cNvSpPr/>
                <p:nvPr/>
              </p:nvSpPr>
              <p:spPr>
                <a:xfrm rot="5400000">
                  <a:off x="6384032" y="3574410"/>
                  <a:ext cx="216024" cy="12213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5" name="円/楕円 154">
                  <a:extLst>
                    <a:ext uri="{FF2B5EF4-FFF2-40B4-BE49-F238E27FC236}">
                      <a16:creationId xmlns:a16="http://schemas.microsoft.com/office/drawing/2014/main" id="{04DF15CA-877B-6542-A00E-D2C0F575EB12}"/>
                    </a:ext>
                  </a:extLst>
                </p:cNvPr>
                <p:cNvSpPr/>
                <p:nvPr/>
              </p:nvSpPr>
              <p:spPr>
                <a:xfrm>
                  <a:off x="5951984" y="3356992"/>
                  <a:ext cx="360040" cy="36004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kumimoji="1" lang="ja-JP" alt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47" name="円弧 146">
              <a:extLst>
                <a:ext uri="{FF2B5EF4-FFF2-40B4-BE49-F238E27FC236}">
                  <a16:creationId xmlns:a16="http://schemas.microsoft.com/office/drawing/2014/main" id="{1BC679F9-C4BB-4F43-AB3F-47D96D2A0C77}"/>
                </a:ext>
              </a:extLst>
            </p:cNvPr>
            <p:cNvSpPr/>
            <p:nvPr/>
          </p:nvSpPr>
          <p:spPr>
            <a:xfrm>
              <a:off x="-1049210" y="1034734"/>
              <a:ext cx="3672408" cy="3672408"/>
            </a:xfrm>
            <a:prstGeom prst="arc">
              <a:avLst>
                <a:gd name="adj1" fmla="val 18345743"/>
                <a:gd name="adj2" fmla="val 3093275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8" name="グループ化 177">
            <a:extLst>
              <a:ext uri="{FF2B5EF4-FFF2-40B4-BE49-F238E27FC236}">
                <a16:creationId xmlns:a16="http://schemas.microsoft.com/office/drawing/2014/main" id="{DDBDB22E-7E78-2A47-9A32-4886B25EE451}"/>
              </a:ext>
            </a:extLst>
          </p:cNvPr>
          <p:cNvGrpSpPr/>
          <p:nvPr/>
        </p:nvGrpSpPr>
        <p:grpSpPr>
          <a:xfrm>
            <a:off x="173518" y="4543587"/>
            <a:ext cx="3402202" cy="2118657"/>
            <a:chOff x="173518" y="4515937"/>
            <a:chExt cx="3402202" cy="2118657"/>
          </a:xfrm>
        </p:grpSpPr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CD5088B9-5F65-5841-919D-4A6888557C94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A71B2D7-77E7-7E4B-B073-8261D4C26578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60" name="直線コネクタ 159">
                  <a:extLst>
                    <a:ext uri="{FF2B5EF4-FFF2-40B4-BE49-F238E27FC236}">
                      <a16:creationId xmlns:a16="http://schemas.microsoft.com/office/drawing/2014/main" id="{40EDE3D7-9B9E-CE44-A045-EAE4D6F367AB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線コネクタ 160">
                  <a:extLst>
                    <a:ext uri="{FF2B5EF4-FFF2-40B4-BE49-F238E27FC236}">
                      <a16:creationId xmlns:a16="http://schemas.microsoft.com/office/drawing/2014/main" id="{61B4926A-46B9-4241-AEBA-B89BD8BA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2F7B1D7B-675C-7747-8CB2-B7F99BD93E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フリーフォーム 166">
              <a:extLst>
                <a:ext uri="{FF2B5EF4-FFF2-40B4-BE49-F238E27FC236}">
                  <a16:creationId xmlns:a16="http://schemas.microsoft.com/office/drawing/2014/main" id="{CADED682-3386-814C-A468-3BD4B5F44E90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E49AE1BA-04BA-9443-80FE-545D6BC2F07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9" name="正方形/長方形 168">
              <a:extLst>
                <a:ext uri="{FF2B5EF4-FFF2-40B4-BE49-F238E27FC236}">
                  <a16:creationId xmlns:a16="http://schemas.microsoft.com/office/drawing/2014/main" id="{ED6D071A-0B42-EF42-8198-B266FB199465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グループ化 179">
            <a:extLst>
              <a:ext uri="{FF2B5EF4-FFF2-40B4-BE49-F238E27FC236}">
                <a16:creationId xmlns:a16="http://schemas.microsoft.com/office/drawing/2014/main" id="{D4AB1CCC-CE65-4F4C-8A1C-9FF76AEC71DD}"/>
              </a:ext>
            </a:extLst>
          </p:cNvPr>
          <p:cNvGrpSpPr/>
          <p:nvPr/>
        </p:nvGrpSpPr>
        <p:grpSpPr>
          <a:xfrm>
            <a:off x="4485921" y="4846895"/>
            <a:ext cx="2750060" cy="1815349"/>
            <a:chOff x="825660" y="4819245"/>
            <a:chExt cx="7988100" cy="1815349"/>
          </a:xfrm>
        </p:grpSpPr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B943326F-F8AC-604B-AFF3-23A31AD03CD6}"/>
                </a:ext>
              </a:extLst>
            </p:cNvPr>
            <p:cNvGrpSpPr/>
            <p:nvPr/>
          </p:nvGrpSpPr>
          <p:grpSpPr>
            <a:xfrm>
              <a:off x="825660" y="4819245"/>
              <a:ext cx="7988097" cy="1815349"/>
              <a:chOff x="139903" y="2571870"/>
              <a:chExt cx="1505202" cy="1505202"/>
            </a:xfrm>
          </p:grpSpPr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99B4D1C8-4140-4A45-A101-B50CA0607846}"/>
                  </a:ext>
                </a:extLst>
              </p:cNvPr>
              <p:cNvCxnSpPr/>
              <p:nvPr/>
            </p:nvCxnSpPr>
            <p:spPr>
              <a:xfrm>
                <a:off x="139903" y="2571870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84EABEDA-872D-884B-8419-8DB08533A9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92504" y="3324471"/>
                <a:ext cx="0" cy="15052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CE8E4E86-20A6-204A-92F1-FD765D207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197" y="5122425"/>
              <a:ext cx="7983563" cy="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フリーフォーム 180">
            <a:extLst>
              <a:ext uri="{FF2B5EF4-FFF2-40B4-BE49-F238E27FC236}">
                <a16:creationId xmlns:a16="http://schemas.microsoft.com/office/drawing/2014/main" id="{D72C0002-B39E-464E-953E-7F66EA1EE8ED}"/>
              </a:ext>
            </a:extLst>
          </p:cNvPr>
          <p:cNvSpPr/>
          <p:nvPr/>
        </p:nvSpPr>
        <p:spPr>
          <a:xfrm>
            <a:off x="4498461" y="5130239"/>
            <a:ext cx="2710543" cy="686756"/>
          </a:xfrm>
          <a:custGeom>
            <a:avLst/>
            <a:gdLst>
              <a:gd name="connsiteX0" fmla="*/ 0 w 2721429"/>
              <a:gd name="connsiteY0" fmla="*/ 275141 h 1821181"/>
              <a:gd name="connsiteX1" fmla="*/ 849086 w 2721429"/>
              <a:gd name="connsiteY1" fmla="*/ 275141 h 1821181"/>
              <a:gd name="connsiteX2" fmla="*/ 1436915 w 2721429"/>
              <a:gd name="connsiteY2" fmla="*/ 1820913 h 1821181"/>
              <a:gd name="connsiteX3" fmla="*/ 1992086 w 2721429"/>
              <a:gd name="connsiteY3" fmla="*/ 144513 h 1821181"/>
              <a:gd name="connsiteX4" fmla="*/ 2721429 w 2721429"/>
              <a:gd name="connsiteY4" fmla="*/ 198941 h 1821181"/>
              <a:gd name="connsiteX0" fmla="*/ 0 w 2721429"/>
              <a:gd name="connsiteY0" fmla="*/ 275141 h 1821431"/>
              <a:gd name="connsiteX1" fmla="*/ 859971 w 2721429"/>
              <a:gd name="connsiteY1" fmla="*/ 323769 h 1821431"/>
              <a:gd name="connsiteX2" fmla="*/ 1436915 w 2721429"/>
              <a:gd name="connsiteY2" fmla="*/ 1820913 h 1821431"/>
              <a:gd name="connsiteX3" fmla="*/ 1992086 w 2721429"/>
              <a:gd name="connsiteY3" fmla="*/ 144513 h 1821431"/>
              <a:gd name="connsiteX4" fmla="*/ 2721429 w 2721429"/>
              <a:gd name="connsiteY4" fmla="*/ 198941 h 1821431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153569 h 1821440"/>
              <a:gd name="connsiteX1" fmla="*/ 849085 w 2710543"/>
              <a:gd name="connsiteY1" fmla="*/ 323769 h 1821440"/>
              <a:gd name="connsiteX2" fmla="*/ 1426029 w 2710543"/>
              <a:gd name="connsiteY2" fmla="*/ 1820913 h 1821440"/>
              <a:gd name="connsiteX3" fmla="*/ 1981200 w 2710543"/>
              <a:gd name="connsiteY3" fmla="*/ 144513 h 1821440"/>
              <a:gd name="connsiteX4" fmla="*/ 2710543 w 2710543"/>
              <a:gd name="connsiteY4" fmla="*/ 198941 h 1821440"/>
              <a:gd name="connsiteX0" fmla="*/ 0 w 2710543"/>
              <a:gd name="connsiteY0" fmla="*/ 37760 h 1705631"/>
              <a:gd name="connsiteX1" fmla="*/ 849085 w 2710543"/>
              <a:gd name="connsiteY1" fmla="*/ 207960 h 1705631"/>
              <a:gd name="connsiteX2" fmla="*/ 1426029 w 2710543"/>
              <a:gd name="connsiteY2" fmla="*/ 1705104 h 1705631"/>
              <a:gd name="connsiteX3" fmla="*/ 1981200 w 2710543"/>
              <a:gd name="connsiteY3" fmla="*/ 28704 h 1705631"/>
              <a:gd name="connsiteX4" fmla="*/ 2710543 w 2710543"/>
              <a:gd name="connsiteY4" fmla="*/ 83132 h 1705631"/>
              <a:gd name="connsiteX0" fmla="*/ 0 w 2710543"/>
              <a:gd name="connsiteY0" fmla="*/ 30036 h 1697775"/>
              <a:gd name="connsiteX1" fmla="*/ 849085 w 2710543"/>
              <a:gd name="connsiteY1" fmla="*/ 200236 h 1697775"/>
              <a:gd name="connsiteX2" fmla="*/ 1426029 w 2710543"/>
              <a:gd name="connsiteY2" fmla="*/ 1697380 h 1697775"/>
              <a:gd name="connsiteX3" fmla="*/ 2122714 w 2710543"/>
              <a:gd name="connsiteY3" fmla="*/ 45293 h 1697775"/>
              <a:gd name="connsiteX4" fmla="*/ 2710543 w 2710543"/>
              <a:gd name="connsiteY4" fmla="*/ 75408 h 1697775"/>
              <a:gd name="connsiteX0" fmla="*/ 0 w 2710543"/>
              <a:gd name="connsiteY0" fmla="*/ 43284 h 1711023"/>
              <a:gd name="connsiteX1" fmla="*/ 849085 w 2710543"/>
              <a:gd name="connsiteY1" fmla="*/ 213484 h 1711023"/>
              <a:gd name="connsiteX2" fmla="*/ 1426029 w 2710543"/>
              <a:gd name="connsiteY2" fmla="*/ 1710628 h 1711023"/>
              <a:gd name="connsiteX3" fmla="*/ 2122714 w 2710543"/>
              <a:gd name="connsiteY3" fmla="*/ 58541 h 1711023"/>
              <a:gd name="connsiteX4" fmla="*/ 2710543 w 2710543"/>
              <a:gd name="connsiteY4" fmla="*/ 88656 h 1711023"/>
              <a:gd name="connsiteX0" fmla="*/ 0 w 2710543"/>
              <a:gd name="connsiteY0" fmla="*/ 13503 h 1681242"/>
              <a:gd name="connsiteX1" fmla="*/ 849085 w 2710543"/>
              <a:gd name="connsiteY1" fmla="*/ 183703 h 1681242"/>
              <a:gd name="connsiteX2" fmla="*/ 1426029 w 2710543"/>
              <a:gd name="connsiteY2" fmla="*/ 1680847 h 1681242"/>
              <a:gd name="connsiteX3" fmla="*/ 2122714 w 2710543"/>
              <a:gd name="connsiteY3" fmla="*/ 28760 h 1681242"/>
              <a:gd name="connsiteX4" fmla="*/ 2710543 w 2710543"/>
              <a:gd name="connsiteY4" fmla="*/ 58875 h 168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0543" h="1681242">
                <a:moveTo>
                  <a:pt x="0" y="13503"/>
                </a:moveTo>
                <a:cubicBezTo>
                  <a:pt x="413658" y="30573"/>
                  <a:pt x="611414" y="-94188"/>
                  <a:pt x="849085" y="183703"/>
                </a:cubicBezTo>
                <a:cubicBezTo>
                  <a:pt x="1086757" y="461594"/>
                  <a:pt x="1213758" y="1706671"/>
                  <a:pt x="1426029" y="1680847"/>
                </a:cubicBezTo>
                <a:cubicBezTo>
                  <a:pt x="1638300" y="1655023"/>
                  <a:pt x="1723572" y="55946"/>
                  <a:pt x="2122714" y="28760"/>
                </a:cubicBezTo>
                <a:cubicBezTo>
                  <a:pt x="2521856" y="1574"/>
                  <a:pt x="2387600" y="42382"/>
                  <a:pt x="2710543" y="588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1DD56B0-C2F9-DA45-9A46-AA076DF1ADB8}"/>
              </a:ext>
            </a:extLst>
          </p:cNvPr>
          <p:cNvSpPr/>
          <p:nvPr/>
        </p:nvSpPr>
        <p:spPr>
          <a:xfrm>
            <a:off x="4049802" y="4543587"/>
            <a:ext cx="819439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輝度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D71A6A6D-5C1D-0246-951C-406A55A573BE}"/>
              </a:ext>
            </a:extLst>
          </p:cNvPr>
          <p:cNvSpPr/>
          <p:nvPr/>
        </p:nvSpPr>
        <p:spPr>
          <a:xfrm>
            <a:off x="3833779" y="4975635"/>
            <a:ext cx="65214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100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D973A157-5C9B-EB4A-9D1A-B8F8CFA447E5}"/>
              </a:ext>
            </a:extLst>
          </p:cNvPr>
          <p:cNvGrpSpPr/>
          <p:nvPr/>
        </p:nvGrpSpPr>
        <p:grpSpPr>
          <a:xfrm>
            <a:off x="7494039" y="4543587"/>
            <a:ext cx="3402202" cy="2118657"/>
            <a:chOff x="173518" y="4515937"/>
            <a:chExt cx="3402202" cy="2118657"/>
          </a:xfrm>
        </p:grpSpPr>
        <p:grpSp>
          <p:nvGrpSpPr>
            <p:cNvPr id="189" name="グループ化 188">
              <a:extLst>
                <a:ext uri="{FF2B5EF4-FFF2-40B4-BE49-F238E27FC236}">
                  <a16:creationId xmlns:a16="http://schemas.microsoft.com/office/drawing/2014/main" id="{DFDC0CA0-C62F-E649-BBF6-6925980C29AE}"/>
                </a:ext>
              </a:extLst>
            </p:cNvPr>
            <p:cNvGrpSpPr/>
            <p:nvPr/>
          </p:nvGrpSpPr>
          <p:grpSpPr>
            <a:xfrm>
              <a:off x="825660" y="4819245"/>
              <a:ext cx="2750060" cy="1815349"/>
              <a:chOff x="825660" y="4819245"/>
              <a:chExt cx="7988100" cy="1815349"/>
            </a:xfrm>
          </p:grpSpPr>
          <p:grpSp>
            <p:nvGrpSpPr>
              <p:cNvPr id="193" name="グループ化 192">
                <a:extLst>
                  <a:ext uri="{FF2B5EF4-FFF2-40B4-BE49-F238E27FC236}">
                    <a16:creationId xmlns:a16="http://schemas.microsoft.com/office/drawing/2014/main" id="{5BFF0A7B-7EE7-6E41-9EB7-ACC1A52F577D}"/>
                  </a:ext>
                </a:extLst>
              </p:cNvPr>
              <p:cNvGrpSpPr/>
              <p:nvPr/>
            </p:nvGrpSpPr>
            <p:grpSpPr>
              <a:xfrm>
                <a:off x="825660" y="4819245"/>
                <a:ext cx="7988097" cy="1815349"/>
                <a:chOff x="139903" y="2571870"/>
                <a:chExt cx="1505202" cy="1505202"/>
              </a:xfrm>
            </p:grpSpPr>
            <p:cxnSp>
              <p:nvCxnSpPr>
                <p:cNvPr id="195" name="直線コネクタ 194">
                  <a:extLst>
                    <a:ext uri="{FF2B5EF4-FFF2-40B4-BE49-F238E27FC236}">
                      <a16:creationId xmlns:a16="http://schemas.microsoft.com/office/drawing/2014/main" id="{ADC08FC8-6D14-6F40-947B-7A8DD721EA7D}"/>
                    </a:ext>
                  </a:extLst>
                </p:cNvPr>
                <p:cNvCxnSpPr/>
                <p:nvPr/>
              </p:nvCxnSpPr>
              <p:spPr>
                <a:xfrm>
                  <a:off x="139903" y="2571870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線コネクタ 195">
                  <a:extLst>
                    <a:ext uri="{FF2B5EF4-FFF2-40B4-BE49-F238E27FC236}">
                      <a16:creationId xmlns:a16="http://schemas.microsoft.com/office/drawing/2014/main" id="{61F2E6F0-92DA-E94C-87B1-A7FA17DEB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92504" y="3324471"/>
                  <a:ext cx="0" cy="15052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37F6FB24-9F87-4049-BF4B-4BA14A7B4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197" y="5122425"/>
                <a:ext cx="7983563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フリーフォーム 189">
              <a:extLst>
                <a:ext uri="{FF2B5EF4-FFF2-40B4-BE49-F238E27FC236}">
                  <a16:creationId xmlns:a16="http://schemas.microsoft.com/office/drawing/2014/main" id="{81068025-4E5D-8F48-BC29-0F0F6869AA4F}"/>
                </a:ext>
              </a:extLst>
            </p:cNvPr>
            <p:cNvSpPr/>
            <p:nvPr/>
          </p:nvSpPr>
          <p:spPr>
            <a:xfrm>
              <a:off x="838200" y="5102589"/>
              <a:ext cx="2710543" cy="1505422"/>
            </a:xfrm>
            <a:custGeom>
              <a:avLst/>
              <a:gdLst>
                <a:gd name="connsiteX0" fmla="*/ 0 w 2721429"/>
                <a:gd name="connsiteY0" fmla="*/ 275141 h 1821181"/>
                <a:gd name="connsiteX1" fmla="*/ 849086 w 2721429"/>
                <a:gd name="connsiteY1" fmla="*/ 275141 h 1821181"/>
                <a:gd name="connsiteX2" fmla="*/ 1436915 w 2721429"/>
                <a:gd name="connsiteY2" fmla="*/ 1820913 h 1821181"/>
                <a:gd name="connsiteX3" fmla="*/ 1992086 w 2721429"/>
                <a:gd name="connsiteY3" fmla="*/ 144513 h 1821181"/>
                <a:gd name="connsiteX4" fmla="*/ 2721429 w 2721429"/>
                <a:gd name="connsiteY4" fmla="*/ 198941 h 1821181"/>
                <a:gd name="connsiteX0" fmla="*/ 0 w 2721429"/>
                <a:gd name="connsiteY0" fmla="*/ 275141 h 1821431"/>
                <a:gd name="connsiteX1" fmla="*/ 859971 w 2721429"/>
                <a:gd name="connsiteY1" fmla="*/ 323769 h 1821431"/>
                <a:gd name="connsiteX2" fmla="*/ 1436915 w 2721429"/>
                <a:gd name="connsiteY2" fmla="*/ 1820913 h 1821431"/>
                <a:gd name="connsiteX3" fmla="*/ 1992086 w 2721429"/>
                <a:gd name="connsiteY3" fmla="*/ 144513 h 1821431"/>
                <a:gd name="connsiteX4" fmla="*/ 2721429 w 2721429"/>
                <a:gd name="connsiteY4" fmla="*/ 198941 h 1821431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153569 h 1821440"/>
                <a:gd name="connsiteX1" fmla="*/ 849085 w 2710543"/>
                <a:gd name="connsiteY1" fmla="*/ 323769 h 1821440"/>
                <a:gd name="connsiteX2" fmla="*/ 1426029 w 2710543"/>
                <a:gd name="connsiteY2" fmla="*/ 1820913 h 1821440"/>
                <a:gd name="connsiteX3" fmla="*/ 1981200 w 2710543"/>
                <a:gd name="connsiteY3" fmla="*/ 144513 h 1821440"/>
                <a:gd name="connsiteX4" fmla="*/ 2710543 w 2710543"/>
                <a:gd name="connsiteY4" fmla="*/ 198941 h 1821440"/>
                <a:gd name="connsiteX0" fmla="*/ 0 w 2710543"/>
                <a:gd name="connsiteY0" fmla="*/ 37760 h 1705631"/>
                <a:gd name="connsiteX1" fmla="*/ 849085 w 2710543"/>
                <a:gd name="connsiteY1" fmla="*/ 207960 h 1705631"/>
                <a:gd name="connsiteX2" fmla="*/ 1426029 w 2710543"/>
                <a:gd name="connsiteY2" fmla="*/ 1705104 h 1705631"/>
                <a:gd name="connsiteX3" fmla="*/ 1981200 w 2710543"/>
                <a:gd name="connsiteY3" fmla="*/ 28704 h 1705631"/>
                <a:gd name="connsiteX4" fmla="*/ 2710543 w 2710543"/>
                <a:gd name="connsiteY4" fmla="*/ 83132 h 1705631"/>
                <a:gd name="connsiteX0" fmla="*/ 0 w 2710543"/>
                <a:gd name="connsiteY0" fmla="*/ 30036 h 1697775"/>
                <a:gd name="connsiteX1" fmla="*/ 849085 w 2710543"/>
                <a:gd name="connsiteY1" fmla="*/ 200236 h 1697775"/>
                <a:gd name="connsiteX2" fmla="*/ 1426029 w 2710543"/>
                <a:gd name="connsiteY2" fmla="*/ 1697380 h 1697775"/>
                <a:gd name="connsiteX3" fmla="*/ 2122714 w 2710543"/>
                <a:gd name="connsiteY3" fmla="*/ 45293 h 1697775"/>
                <a:gd name="connsiteX4" fmla="*/ 2710543 w 2710543"/>
                <a:gd name="connsiteY4" fmla="*/ 75408 h 1697775"/>
                <a:gd name="connsiteX0" fmla="*/ 0 w 2710543"/>
                <a:gd name="connsiteY0" fmla="*/ 43284 h 1711023"/>
                <a:gd name="connsiteX1" fmla="*/ 849085 w 2710543"/>
                <a:gd name="connsiteY1" fmla="*/ 213484 h 1711023"/>
                <a:gd name="connsiteX2" fmla="*/ 1426029 w 2710543"/>
                <a:gd name="connsiteY2" fmla="*/ 1710628 h 1711023"/>
                <a:gd name="connsiteX3" fmla="*/ 2122714 w 2710543"/>
                <a:gd name="connsiteY3" fmla="*/ 58541 h 1711023"/>
                <a:gd name="connsiteX4" fmla="*/ 2710543 w 2710543"/>
                <a:gd name="connsiteY4" fmla="*/ 88656 h 1711023"/>
                <a:gd name="connsiteX0" fmla="*/ 0 w 2710543"/>
                <a:gd name="connsiteY0" fmla="*/ 13503 h 1681242"/>
                <a:gd name="connsiteX1" fmla="*/ 849085 w 2710543"/>
                <a:gd name="connsiteY1" fmla="*/ 183703 h 1681242"/>
                <a:gd name="connsiteX2" fmla="*/ 1426029 w 2710543"/>
                <a:gd name="connsiteY2" fmla="*/ 1680847 h 1681242"/>
                <a:gd name="connsiteX3" fmla="*/ 2122714 w 2710543"/>
                <a:gd name="connsiteY3" fmla="*/ 28760 h 1681242"/>
                <a:gd name="connsiteX4" fmla="*/ 2710543 w 2710543"/>
                <a:gd name="connsiteY4" fmla="*/ 58875 h 168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1681242">
                  <a:moveTo>
                    <a:pt x="0" y="13503"/>
                  </a:moveTo>
                  <a:cubicBezTo>
                    <a:pt x="413658" y="30573"/>
                    <a:pt x="611414" y="-94188"/>
                    <a:pt x="849085" y="183703"/>
                  </a:cubicBezTo>
                  <a:cubicBezTo>
                    <a:pt x="1086757" y="461594"/>
                    <a:pt x="1213758" y="1706671"/>
                    <a:pt x="1426029" y="1680847"/>
                  </a:cubicBezTo>
                  <a:cubicBezTo>
                    <a:pt x="1638300" y="1655023"/>
                    <a:pt x="1723572" y="55946"/>
                    <a:pt x="2122714" y="28760"/>
                  </a:cubicBezTo>
                  <a:cubicBezTo>
                    <a:pt x="2521856" y="1574"/>
                    <a:pt x="2387600" y="42382"/>
                    <a:pt x="2710543" y="588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1" name="正方形/長方形 190">
              <a:extLst>
                <a:ext uri="{FF2B5EF4-FFF2-40B4-BE49-F238E27FC236}">
                  <a16:creationId xmlns:a16="http://schemas.microsoft.com/office/drawing/2014/main" id="{99333746-55DB-B44B-97D5-309318A5D2F5}"/>
                </a:ext>
              </a:extLst>
            </p:cNvPr>
            <p:cNvSpPr/>
            <p:nvPr/>
          </p:nvSpPr>
          <p:spPr>
            <a:xfrm>
              <a:off x="389541" y="4515937"/>
              <a:ext cx="819439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輝度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2" name="正方形/長方形 191">
              <a:extLst>
                <a:ext uri="{FF2B5EF4-FFF2-40B4-BE49-F238E27FC236}">
                  <a16:creationId xmlns:a16="http://schemas.microsoft.com/office/drawing/2014/main" id="{65BE6C67-1FD9-E448-B38D-1369A829E172}"/>
                </a:ext>
              </a:extLst>
            </p:cNvPr>
            <p:cNvSpPr/>
            <p:nvPr/>
          </p:nvSpPr>
          <p:spPr>
            <a:xfrm>
              <a:off x="173518" y="4947985"/>
              <a:ext cx="65214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100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98" name="円/楕円 197">
            <a:extLst>
              <a:ext uri="{FF2B5EF4-FFF2-40B4-BE49-F238E27FC236}">
                <a16:creationId xmlns:a16="http://schemas.microsoft.com/office/drawing/2014/main" id="{A8561D1A-29A5-B34E-AEB0-849F022877BD}"/>
              </a:ext>
            </a:extLst>
          </p:cNvPr>
          <p:cNvSpPr/>
          <p:nvPr/>
        </p:nvSpPr>
        <p:spPr>
          <a:xfrm>
            <a:off x="5375920" y="5517938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99" name="円/楕円 198">
            <a:extLst>
              <a:ext uri="{FF2B5EF4-FFF2-40B4-BE49-F238E27FC236}">
                <a16:creationId xmlns:a16="http://schemas.microsoft.com/office/drawing/2014/main" id="{3D8C45EA-7FCF-BD4C-A116-12ED73787AA9}"/>
              </a:ext>
            </a:extLst>
          </p:cNvPr>
          <p:cNvSpPr/>
          <p:nvPr/>
        </p:nvSpPr>
        <p:spPr>
          <a:xfrm>
            <a:off x="9083359" y="6245635"/>
            <a:ext cx="1008112" cy="554492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6" name="円/楕円 205">
            <a:extLst>
              <a:ext uri="{FF2B5EF4-FFF2-40B4-BE49-F238E27FC236}">
                <a16:creationId xmlns:a16="http://schemas.microsoft.com/office/drawing/2014/main" id="{B5B9F785-D873-EB42-9E49-5BC5868E5CED}"/>
              </a:ext>
            </a:extLst>
          </p:cNvPr>
          <p:cNvSpPr/>
          <p:nvPr/>
        </p:nvSpPr>
        <p:spPr>
          <a:xfrm>
            <a:off x="8480545" y="4392907"/>
            <a:ext cx="1008112" cy="29356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  <a:alpha val="18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3B0BEAA2-0179-CD45-B084-A601B09A3C8B}"/>
              </a:ext>
            </a:extLst>
          </p:cNvPr>
          <p:cNvSpPr/>
          <p:nvPr/>
        </p:nvSpPr>
        <p:spPr>
          <a:xfrm>
            <a:off x="9439701" y="431323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ラインがある確率：高い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09" name="円/楕円 208">
            <a:extLst>
              <a:ext uri="{FF2B5EF4-FFF2-40B4-BE49-F238E27FC236}">
                <a16:creationId xmlns:a16="http://schemas.microsoft.com/office/drawing/2014/main" id="{4043A3C6-0451-E847-824D-97FC8B74D63A}"/>
              </a:ext>
            </a:extLst>
          </p:cNvPr>
          <p:cNvSpPr/>
          <p:nvPr/>
        </p:nvSpPr>
        <p:spPr>
          <a:xfrm>
            <a:off x="8425812" y="3924387"/>
            <a:ext cx="1008112" cy="32773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AF0E1D55-E147-7840-8C29-FBDAA519967F}"/>
              </a:ext>
            </a:extLst>
          </p:cNvPr>
          <p:cNvSpPr/>
          <p:nvPr/>
        </p:nvSpPr>
        <p:spPr>
          <a:xfrm>
            <a:off x="9471871" y="3800671"/>
            <a:ext cx="2750059" cy="53470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ja-JP" altLang="en-US">
                <a:solidFill>
                  <a:schemeClr val="tx1"/>
                </a:solidFill>
              </a:rPr>
              <a:t>ラインがある確率：低い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6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7A667A-652D-CC4D-948A-DADB5093956C}"/>
              </a:ext>
            </a:extLst>
          </p:cNvPr>
          <p:cNvCxnSpPr/>
          <p:nvPr/>
        </p:nvCxnSpPr>
        <p:spPr>
          <a:xfrm>
            <a:off x="3026759" y="5521908"/>
            <a:ext cx="1732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0691C34-6CBA-DA4A-A80C-5E21D19E2C19}"/>
              </a:ext>
            </a:extLst>
          </p:cNvPr>
          <p:cNvCxnSpPr/>
          <p:nvPr/>
        </p:nvCxnSpPr>
        <p:spPr>
          <a:xfrm>
            <a:off x="3892876" y="4655791"/>
            <a:ext cx="0" cy="1732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円/楕円 10">
            <a:extLst>
              <a:ext uri="{FF2B5EF4-FFF2-40B4-BE49-F238E27FC236}">
                <a16:creationId xmlns:a16="http://schemas.microsoft.com/office/drawing/2014/main" id="{93DEDFBB-4FAD-B14A-B1D3-B1D112E5F621}"/>
              </a:ext>
            </a:extLst>
          </p:cNvPr>
          <p:cNvSpPr/>
          <p:nvPr/>
        </p:nvSpPr>
        <p:spPr>
          <a:xfrm>
            <a:off x="3856872" y="548590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B00C15-D550-514A-95B6-3A8E317B99EF}"/>
              </a:ext>
            </a:extLst>
          </p:cNvPr>
          <p:cNvGrpSpPr/>
          <p:nvPr/>
        </p:nvGrpSpPr>
        <p:grpSpPr>
          <a:xfrm>
            <a:off x="5881370" y="2780928"/>
            <a:ext cx="1798806" cy="1512168"/>
            <a:chOff x="5881370" y="2780928"/>
            <a:chExt cx="1798806" cy="1512168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33CC658-FE42-EC42-8A9F-BC3D9162482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A6F3176-924E-8C4C-8C3F-B509A4AD9E3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" name="パイ 13">
                <a:extLst>
                  <a:ext uri="{FF2B5EF4-FFF2-40B4-BE49-F238E27FC236}">
                    <a16:creationId xmlns:a16="http://schemas.microsoft.com/office/drawing/2014/main" id="{16EEC2BE-7139-DF46-A632-75A8DB14BE3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パイ 14">
                <a:extLst>
                  <a:ext uri="{FF2B5EF4-FFF2-40B4-BE49-F238E27FC236}">
                    <a16:creationId xmlns:a16="http://schemas.microsoft.com/office/drawing/2014/main" id="{631F6278-DD17-4E44-8F7E-25B4D93DE77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パイ 15">
                <a:extLst>
                  <a:ext uri="{FF2B5EF4-FFF2-40B4-BE49-F238E27FC236}">
                    <a16:creationId xmlns:a16="http://schemas.microsoft.com/office/drawing/2014/main" id="{8D67AFEB-C0C9-4F49-9C72-2429200212B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0DE2E62D-E8FD-0F45-955B-838F408408F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B511201C-6555-1147-9D77-F271924BA7B5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1F645CCD-4D31-AF4E-9AD3-5162C1C78C00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9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優先度：</a:t>
            </a:r>
            <a:r>
              <a:rPr lang="en-US" altLang="ja-JP" dirty="0">
                <a:solidFill>
                  <a:schemeClr val="tx1"/>
                </a:solidFill>
              </a:rPr>
              <a:t>0,1,2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5766452" y="4005064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4845348" y="407526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0771B5AD-557B-D844-9ADE-D3F369AF757E}"/>
              </a:ext>
            </a:extLst>
          </p:cNvPr>
          <p:cNvCxnSpPr/>
          <p:nvPr/>
        </p:nvCxnSpPr>
        <p:spPr>
          <a:xfrm>
            <a:off x="6023992" y="4365104"/>
            <a:ext cx="169671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E5A78869-069D-534F-B8D9-D0893A6218F1}"/>
              </a:ext>
            </a:extLst>
          </p:cNvPr>
          <p:cNvCxnSpPr>
            <a:cxnSpLocks/>
            <a:endCxn id="168" idx="3"/>
          </p:cNvCxnSpPr>
          <p:nvPr/>
        </p:nvCxnSpPr>
        <p:spPr>
          <a:xfrm flipV="1">
            <a:off x="7720708" y="2051130"/>
            <a:ext cx="2435460" cy="233386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0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EAA7EE4-48A5-D146-B2DC-8889CBF80A49}"/>
              </a:ext>
            </a:extLst>
          </p:cNvPr>
          <p:cNvCxnSpPr/>
          <p:nvPr/>
        </p:nvCxnSpPr>
        <p:spPr>
          <a:xfrm>
            <a:off x="6036576" y="4437112"/>
            <a:ext cx="169671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5837D44E-14E8-DB4C-B538-00478D1901D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733292" y="4457006"/>
            <a:ext cx="631677" cy="6558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80B1A3FA-DA89-9D49-8A64-D09A2E05766C}"/>
              </a:ext>
            </a:extLst>
          </p:cNvPr>
          <p:cNvGrpSpPr/>
          <p:nvPr/>
        </p:nvGrpSpPr>
        <p:grpSpPr>
          <a:xfrm rot="10800000">
            <a:off x="6847991" y="4101806"/>
            <a:ext cx="720080" cy="605336"/>
            <a:chOff x="5881370" y="2780928"/>
            <a:chExt cx="1798806" cy="1512168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1D5F1E-9F20-BC43-B80D-DEF1CBDBB69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グループ化 102">
              <a:extLst>
                <a:ext uri="{FF2B5EF4-FFF2-40B4-BE49-F238E27FC236}">
                  <a16:creationId xmlns:a16="http://schemas.microsoft.com/office/drawing/2014/main" id="{1C4BEA4A-859A-8F43-B82C-81913389322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11" name="パイ 110">
                <a:extLst>
                  <a:ext uri="{FF2B5EF4-FFF2-40B4-BE49-F238E27FC236}">
                    <a16:creationId xmlns:a16="http://schemas.microsoft.com/office/drawing/2014/main" id="{43077579-82C7-124E-ACD5-B1D5157DE5E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パイ 114">
                <a:extLst>
                  <a:ext uri="{FF2B5EF4-FFF2-40B4-BE49-F238E27FC236}">
                    <a16:creationId xmlns:a16="http://schemas.microsoft.com/office/drawing/2014/main" id="{619CEDCC-2169-C24C-8104-2DA3D0254D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パイ 123">
                <a:extLst>
                  <a:ext uri="{FF2B5EF4-FFF2-40B4-BE49-F238E27FC236}">
                    <a16:creationId xmlns:a16="http://schemas.microsoft.com/office/drawing/2014/main" id="{1CDF493C-E9B0-C743-AD1C-1C1D75D05BD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角丸四角形 104">
              <a:extLst>
                <a:ext uri="{FF2B5EF4-FFF2-40B4-BE49-F238E27FC236}">
                  <a16:creationId xmlns:a16="http://schemas.microsoft.com/office/drawing/2014/main" id="{AA1FF8BE-3536-A440-A8BB-F3F32AE70B00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角丸四角形 105">
              <a:extLst>
                <a:ext uri="{FF2B5EF4-FFF2-40B4-BE49-F238E27FC236}">
                  <a16:creationId xmlns:a16="http://schemas.microsoft.com/office/drawing/2014/main" id="{B66E1F44-A3B3-3D48-813E-BF81CCECD08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円/楕円 107">
              <a:extLst>
                <a:ext uri="{FF2B5EF4-FFF2-40B4-BE49-F238E27FC236}">
                  <a16:creationId xmlns:a16="http://schemas.microsoft.com/office/drawing/2014/main" id="{47810E3E-1250-864D-AE2F-31A1F7EF351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2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7478030" y="5740294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lang="ja-JP" altLang="en-US" sz="1600" b="1">
                <a:solidFill>
                  <a:schemeClr val="tx1"/>
                </a:solidFill>
              </a:rPr>
              <a:t>同じ距離の時はウィトの重い方を選択する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13500000">
            <a:off x="7810658" y="4509339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11310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E16C3A45-5475-5945-9358-307DC87A841F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7718940" y="5310209"/>
            <a:ext cx="2355502" cy="64879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DE2D2D2A-DB35-D045-BB82-DEDAB36BB2B5}"/>
              </a:ext>
            </a:extLst>
          </p:cNvPr>
          <p:cNvCxnSpPr>
            <a:cxnSpLocks/>
          </p:cNvCxnSpPr>
          <p:nvPr/>
        </p:nvCxnSpPr>
        <p:spPr>
          <a:xfrm flipH="1" flipV="1">
            <a:off x="6872582" y="3754470"/>
            <a:ext cx="815522" cy="213485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1 つの角を切り取った四角形 161">
            <a:extLst>
              <a:ext uri="{FF2B5EF4-FFF2-40B4-BE49-F238E27FC236}">
                <a16:creationId xmlns:a16="http://schemas.microsoft.com/office/drawing/2014/main" id="{57DE042D-99EF-9C46-B360-F5E96E641DCB}"/>
              </a:ext>
            </a:extLst>
          </p:cNvPr>
          <p:cNvSpPr/>
          <p:nvPr/>
        </p:nvSpPr>
        <p:spPr>
          <a:xfrm flipH="1">
            <a:off x="10813264" y="5120073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163" name="1 つの角を切り取った四角形 162">
            <a:extLst>
              <a:ext uri="{FF2B5EF4-FFF2-40B4-BE49-F238E27FC236}">
                <a16:creationId xmlns:a16="http://schemas.microsoft.com/office/drawing/2014/main" id="{44D8D2EB-12C3-7C40-8454-8645C5884A5F}"/>
              </a:ext>
            </a:extLst>
          </p:cNvPr>
          <p:cNvSpPr/>
          <p:nvPr/>
        </p:nvSpPr>
        <p:spPr>
          <a:xfrm flipH="1">
            <a:off x="4783574" y="3428352"/>
            <a:ext cx="1597303" cy="397340"/>
          </a:xfrm>
          <a:prstGeom prst="snip1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 sz="1600" b="1">
                <a:solidFill>
                  <a:schemeClr val="tx1"/>
                </a:solidFill>
              </a:rPr>
              <a:t>ウェイト：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0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3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36" name="グループ化 135">
            <a:extLst>
              <a:ext uri="{FF2B5EF4-FFF2-40B4-BE49-F238E27FC236}">
                <a16:creationId xmlns:a16="http://schemas.microsoft.com/office/drawing/2014/main" id="{0E16AE54-CC2E-884A-A703-246F61C38AFD}"/>
              </a:ext>
            </a:extLst>
          </p:cNvPr>
          <p:cNvGrpSpPr/>
          <p:nvPr/>
        </p:nvGrpSpPr>
        <p:grpSpPr>
          <a:xfrm rot="2836303">
            <a:off x="7428852" y="4067851"/>
            <a:ext cx="720080" cy="605336"/>
            <a:chOff x="5881370" y="2780928"/>
            <a:chExt cx="1798806" cy="1512168"/>
          </a:xfrm>
        </p:grpSpPr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7189F120-28FF-894B-BC80-6220E2926D6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41" name="グループ化 140">
              <a:extLst>
                <a:ext uri="{FF2B5EF4-FFF2-40B4-BE49-F238E27FC236}">
                  <a16:creationId xmlns:a16="http://schemas.microsoft.com/office/drawing/2014/main" id="{EC557974-B6BB-1340-ACA8-7A9AF51555EA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4853064B-8045-EE4E-B0C2-A01492682F4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66786287-99D6-2140-94E1-85994BBEEF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パイ 149">
                <a:extLst>
                  <a:ext uri="{FF2B5EF4-FFF2-40B4-BE49-F238E27FC236}">
                    <a16:creationId xmlns:a16="http://schemas.microsoft.com/office/drawing/2014/main" id="{04D8F4A0-2545-C649-978A-D51134C3BCB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29FB8EC5-7FF6-FD40-AD6A-4F75038AD949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角丸四角形 143">
              <a:extLst>
                <a:ext uri="{FF2B5EF4-FFF2-40B4-BE49-F238E27FC236}">
                  <a16:creationId xmlns:a16="http://schemas.microsoft.com/office/drawing/2014/main" id="{055C6A25-B7F3-BC4B-9F55-7660A2BBF86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C7D9CEB5-3F0A-EF49-985B-2EE60EDC58AA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C80B86-36BF-D54F-8124-2BC4DBAB929A}"/>
              </a:ext>
            </a:extLst>
          </p:cNvPr>
          <p:cNvCxnSpPr>
            <a:cxnSpLocks/>
          </p:cNvCxnSpPr>
          <p:nvPr/>
        </p:nvCxnSpPr>
        <p:spPr>
          <a:xfrm flipH="1" flipV="1">
            <a:off x="7718940" y="4447753"/>
            <a:ext cx="469823" cy="49341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0535D61E-5812-8C4A-9C95-C611CE76E95A}"/>
              </a:ext>
            </a:extLst>
          </p:cNvPr>
          <p:cNvCxnSpPr>
            <a:cxnSpLocks/>
          </p:cNvCxnSpPr>
          <p:nvPr/>
        </p:nvCxnSpPr>
        <p:spPr>
          <a:xfrm>
            <a:off x="7705731" y="4446113"/>
            <a:ext cx="0" cy="122569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>
            <a:extLst>
              <a:ext uri="{FF2B5EF4-FFF2-40B4-BE49-F238E27FC236}">
                <a16:creationId xmlns:a16="http://schemas.microsoft.com/office/drawing/2014/main" id="{A7BF7812-2247-E547-8197-2CB74A2F68EE}"/>
              </a:ext>
            </a:extLst>
          </p:cNvPr>
          <p:cNvCxnSpPr>
            <a:cxnSpLocks/>
          </p:cNvCxnSpPr>
          <p:nvPr/>
        </p:nvCxnSpPr>
        <p:spPr>
          <a:xfrm>
            <a:off x="7733292" y="6156303"/>
            <a:ext cx="17489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B1D5CFAE-85C6-7949-A9F7-A48438B1D6DC}"/>
              </a:ext>
            </a:extLst>
          </p:cNvPr>
          <p:cNvCxnSpPr>
            <a:cxnSpLocks/>
          </p:cNvCxnSpPr>
          <p:nvPr/>
        </p:nvCxnSpPr>
        <p:spPr>
          <a:xfrm flipV="1">
            <a:off x="9519836" y="5362378"/>
            <a:ext cx="816095" cy="78212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id="{EFA48875-6C41-6245-93F9-E25B055CF611}"/>
              </a:ext>
            </a:extLst>
          </p:cNvPr>
          <p:cNvGrpSpPr/>
          <p:nvPr/>
        </p:nvGrpSpPr>
        <p:grpSpPr>
          <a:xfrm rot="16200000">
            <a:off x="7432754" y="5204846"/>
            <a:ext cx="720080" cy="605336"/>
            <a:chOff x="5881370" y="2780928"/>
            <a:chExt cx="1798806" cy="1512168"/>
          </a:xfrm>
        </p:grpSpPr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id="{424B2A51-B46D-5449-9ED4-0BEF44858F2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781573B5-D082-F549-92C1-540E81E135B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99" name="パイ 198">
                <a:extLst>
                  <a:ext uri="{FF2B5EF4-FFF2-40B4-BE49-F238E27FC236}">
                    <a16:creationId xmlns:a16="http://schemas.microsoft.com/office/drawing/2014/main" id="{9C81E4F0-CF34-1C49-9AFF-11081BAF0AD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パイ 199">
                <a:extLst>
                  <a:ext uri="{FF2B5EF4-FFF2-40B4-BE49-F238E27FC236}">
                    <a16:creationId xmlns:a16="http://schemas.microsoft.com/office/drawing/2014/main" id="{8008E282-93AC-2240-9A64-00C65012E3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パイ 201">
                <a:extLst>
                  <a:ext uri="{FF2B5EF4-FFF2-40B4-BE49-F238E27FC236}">
                    <a16:creationId xmlns:a16="http://schemas.microsoft.com/office/drawing/2014/main" id="{3A686CC2-0680-B543-BD50-DD7BEA7A807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角丸四角形 160">
              <a:extLst>
                <a:ext uri="{FF2B5EF4-FFF2-40B4-BE49-F238E27FC236}">
                  <a16:creationId xmlns:a16="http://schemas.microsoft.com/office/drawing/2014/main" id="{E5815AD0-014E-1D49-B5EA-F41B3B9ABD8B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角丸四角形 161">
              <a:extLst>
                <a:ext uri="{FF2B5EF4-FFF2-40B4-BE49-F238E27FC236}">
                  <a16:creationId xmlns:a16="http://schemas.microsoft.com/office/drawing/2014/main" id="{A64BBB27-C66D-FD44-BA21-D3A7899D5B2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12BEE695-4670-994E-BFC9-79861891ADE4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9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9310046" y="4051907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9505579" y="532042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707142"/>
            <a:ext cx="0" cy="106956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14BACC31-8E99-6542-8BF4-7020A12D7ABE}"/>
              </a:ext>
            </a:extLst>
          </p:cNvPr>
          <p:cNvCxnSpPr>
            <a:cxnSpLocks/>
          </p:cNvCxnSpPr>
          <p:nvPr/>
        </p:nvCxnSpPr>
        <p:spPr>
          <a:xfrm flipH="1" flipV="1">
            <a:off x="6861085" y="1888488"/>
            <a:ext cx="2597388" cy="255334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6A741C5A-0FD7-3047-94DD-E996617AD7A6}"/>
              </a:ext>
            </a:extLst>
          </p:cNvPr>
          <p:cNvCxnSpPr>
            <a:cxnSpLocks/>
          </p:cNvCxnSpPr>
          <p:nvPr/>
        </p:nvCxnSpPr>
        <p:spPr>
          <a:xfrm>
            <a:off x="9672659" y="6172318"/>
            <a:ext cx="1234304" cy="1656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50E87CED-1DCD-CC40-817A-42A29F915612}"/>
              </a:ext>
            </a:extLst>
          </p:cNvPr>
          <p:cNvCxnSpPr>
            <a:cxnSpLocks/>
          </p:cNvCxnSpPr>
          <p:nvPr/>
        </p:nvCxnSpPr>
        <p:spPr>
          <a:xfrm flipH="1" flipV="1">
            <a:off x="6901206" y="5292207"/>
            <a:ext cx="4217711" cy="764359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01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7527991" y="2250990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07895EB9-40F5-7747-99F8-0639A40A9B23}"/>
              </a:ext>
            </a:extLst>
          </p:cNvPr>
          <p:cNvCxnSpPr>
            <a:cxnSpLocks/>
          </p:cNvCxnSpPr>
          <p:nvPr/>
        </p:nvCxnSpPr>
        <p:spPr>
          <a:xfrm flipV="1">
            <a:off x="9489377" y="4428111"/>
            <a:ext cx="0" cy="13485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68886308-0CEF-AA44-8A2C-D095579B293B}"/>
              </a:ext>
            </a:extLst>
          </p:cNvPr>
          <p:cNvCxnSpPr>
            <a:cxnSpLocks/>
          </p:cNvCxnSpPr>
          <p:nvPr/>
        </p:nvCxnSpPr>
        <p:spPr>
          <a:xfrm flipH="1" flipV="1">
            <a:off x="5969986" y="4428111"/>
            <a:ext cx="3480040" cy="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1803129-57B0-994E-BA52-B2DBD9D614AE}"/>
              </a:ext>
            </a:extLst>
          </p:cNvPr>
          <p:cNvCxnSpPr>
            <a:cxnSpLocks/>
          </p:cNvCxnSpPr>
          <p:nvPr/>
        </p:nvCxnSpPr>
        <p:spPr>
          <a:xfrm flipV="1">
            <a:off x="5969986" y="2717921"/>
            <a:ext cx="0" cy="162762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 flipV="1">
            <a:off x="5957790" y="1844824"/>
            <a:ext cx="876292" cy="81344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5985566" y="1975564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54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1050883" y="2318138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5957790" y="2658266"/>
            <a:ext cx="174038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89" idx="3"/>
          </p:cNvCxnSpPr>
          <p:nvPr/>
        </p:nvCxnSpPr>
        <p:spPr>
          <a:xfrm flipV="1">
            <a:off x="7750663" y="2051130"/>
            <a:ext cx="614306" cy="6090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8444661">
            <a:off x="5824147" y="20355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6636233" y="2373916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507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11050882" y="570092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643627" y="4905396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7946295" y="2694605"/>
            <a:ext cx="33098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10550778" y="2051130"/>
            <a:ext cx="719276" cy="62205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グループ化 202">
            <a:extLst>
              <a:ext uri="{FF2B5EF4-FFF2-40B4-BE49-F238E27FC236}">
                <a16:creationId xmlns:a16="http://schemas.microsoft.com/office/drawing/2014/main" id="{45DCBE13-AE6D-9748-B345-9F889B2C2524}"/>
              </a:ext>
            </a:extLst>
          </p:cNvPr>
          <p:cNvGrpSpPr/>
          <p:nvPr/>
        </p:nvGrpSpPr>
        <p:grpSpPr>
          <a:xfrm rot="8444661">
            <a:off x="7662936" y="2068356"/>
            <a:ext cx="720080" cy="605336"/>
            <a:chOff x="5881370" y="2780928"/>
            <a:chExt cx="1798806" cy="1512168"/>
          </a:xfrm>
        </p:grpSpPr>
        <p:sp>
          <p:nvSpPr>
            <p:cNvPr id="205" name="正方形/長方形 204">
              <a:extLst>
                <a:ext uri="{FF2B5EF4-FFF2-40B4-BE49-F238E27FC236}">
                  <a16:creationId xmlns:a16="http://schemas.microsoft.com/office/drawing/2014/main" id="{A53AC20E-2C8F-6042-AD7E-F6B82B6E1FAA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99004411-7744-4A49-9A91-39DDFAA37A6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1" name="パイ 210">
                <a:extLst>
                  <a:ext uri="{FF2B5EF4-FFF2-40B4-BE49-F238E27FC236}">
                    <a16:creationId xmlns:a16="http://schemas.microsoft.com/office/drawing/2014/main" id="{71B71F6E-4F98-EF43-B559-6359AEA83CA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C28CB163-5D32-184E-A4C2-5AC9DACB6D33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38F91B9-130D-9A4F-8C98-E64EC7A5AD99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" name="角丸四角形 206">
              <a:extLst>
                <a:ext uri="{FF2B5EF4-FFF2-40B4-BE49-F238E27FC236}">
                  <a16:creationId xmlns:a16="http://schemas.microsoft.com/office/drawing/2014/main" id="{80C1353C-3265-E943-8DB7-4FC6C537357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4D5A0055-24CE-2C4E-A332-0C4282E796F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円/楕円 209">
              <a:extLst>
                <a:ext uri="{FF2B5EF4-FFF2-40B4-BE49-F238E27FC236}">
                  <a16:creationId xmlns:a16="http://schemas.microsoft.com/office/drawing/2014/main" id="{020A7AD8-D183-C845-8805-EE9E71926F55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グループ化 149">
            <a:extLst>
              <a:ext uri="{FF2B5EF4-FFF2-40B4-BE49-F238E27FC236}">
                <a16:creationId xmlns:a16="http://schemas.microsoft.com/office/drawing/2014/main" id="{B9495023-5854-A947-A88A-A80344C2137A}"/>
              </a:ext>
            </a:extLst>
          </p:cNvPr>
          <p:cNvGrpSpPr/>
          <p:nvPr/>
        </p:nvGrpSpPr>
        <p:grpSpPr>
          <a:xfrm rot="10800000">
            <a:off x="8582581" y="2362157"/>
            <a:ext cx="720080" cy="605336"/>
            <a:chOff x="5881370" y="2780928"/>
            <a:chExt cx="1798806" cy="1512168"/>
          </a:xfrm>
        </p:grpSpPr>
        <p:sp>
          <p:nvSpPr>
            <p:cNvPr id="151" name="正方形/長方形 150">
              <a:extLst>
                <a:ext uri="{FF2B5EF4-FFF2-40B4-BE49-F238E27FC236}">
                  <a16:creationId xmlns:a16="http://schemas.microsoft.com/office/drawing/2014/main" id="{56053DE7-62C8-824E-8361-452589212E4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9E9049C3-19BC-7346-BA90-715FAE1BFBB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59" name="パイ 158">
                <a:extLst>
                  <a:ext uri="{FF2B5EF4-FFF2-40B4-BE49-F238E27FC236}">
                    <a16:creationId xmlns:a16="http://schemas.microsoft.com/office/drawing/2014/main" id="{B44FB0A5-9845-A249-BE6A-084024F7E61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7EC3FD5D-7609-214C-9759-B821675ADE6A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8E32435-06F6-B446-9050-5D6B3C8784A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角丸四角形 153">
              <a:extLst>
                <a:ext uri="{FF2B5EF4-FFF2-40B4-BE49-F238E27FC236}">
                  <a16:creationId xmlns:a16="http://schemas.microsoft.com/office/drawing/2014/main" id="{659FFCE4-5A16-3C47-A1D5-17499810DAA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E1B94DBB-F376-114F-ABFB-E9F3C10D120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1D00E379-AB52-7342-BDDA-18A573EB5312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5770342" y="575369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30941" y="2766255"/>
            <a:ext cx="1" cy="3390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H="1" flipV="1">
            <a:off x="7021681" y="5421833"/>
            <a:ext cx="656269" cy="69913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7713552" y="6156303"/>
            <a:ext cx="351738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86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6000055" y="1009796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D0928CE4-DAD9-B648-9618-C302342B8725}"/>
              </a:ext>
            </a:extLst>
          </p:cNvPr>
          <p:cNvCxnSpPr>
            <a:cxnSpLocks/>
          </p:cNvCxnSpPr>
          <p:nvPr/>
        </p:nvCxnSpPr>
        <p:spPr>
          <a:xfrm flipV="1">
            <a:off x="7677951" y="971727"/>
            <a:ext cx="21386" cy="514924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 flipH="1">
            <a:off x="5969986" y="971727"/>
            <a:ext cx="1707966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グループ化 162">
            <a:extLst>
              <a:ext uri="{FF2B5EF4-FFF2-40B4-BE49-F238E27FC236}">
                <a16:creationId xmlns:a16="http://schemas.microsoft.com/office/drawing/2014/main" id="{C4DC6B22-1DE2-6343-903D-3DA2F84EF5D7}"/>
              </a:ext>
            </a:extLst>
          </p:cNvPr>
          <p:cNvGrpSpPr/>
          <p:nvPr/>
        </p:nvGrpSpPr>
        <p:grpSpPr>
          <a:xfrm rot="13430397">
            <a:off x="10567543" y="2036053"/>
            <a:ext cx="720080" cy="605336"/>
            <a:chOff x="5881370" y="2780928"/>
            <a:chExt cx="1798806" cy="1512168"/>
          </a:xfrm>
        </p:grpSpPr>
        <p:sp>
          <p:nvSpPr>
            <p:cNvPr id="199" name="正方形/長方形 198">
              <a:extLst>
                <a:ext uri="{FF2B5EF4-FFF2-40B4-BE49-F238E27FC236}">
                  <a16:creationId xmlns:a16="http://schemas.microsoft.com/office/drawing/2014/main" id="{B3C1D78E-4EF2-3F4A-A5A7-5090AC4BBAC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0" name="グループ化 199">
              <a:extLst>
                <a:ext uri="{FF2B5EF4-FFF2-40B4-BE49-F238E27FC236}">
                  <a16:creationId xmlns:a16="http://schemas.microsoft.com/office/drawing/2014/main" id="{88667276-167B-B44E-99B7-9D3A06CA59DC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9" name="パイ 218">
                <a:extLst>
                  <a:ext uri="{FF2B5EF4-FFF2-40B4-BE49-F238E27FC236}">
                    <a16:creationId xmlns:a16="http://schemas.microsoft.com/office/drawing/2014/main" id="{E1AAE46F-6758-E443-8F0E-E6ECD6B2DAD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パイ 219">
                <a:extLst>
                  <a:ext uri="{FF2B5EF4-FFF2-40B4-BE49-F238E27FC236}">
                    <a16:creationId xmlns:a16="http://schemas.microsoft.com/office/drawing/2014/main" id="{F375671F-3D33-2341-9E62-00DEB823A81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パイ 221">
                <a:extLst>
                  <a:ext uri="{FF2B5EF4-FFF2-40B4-BE49-F238E27FC236}">
                    <a16:creationId xmlns:a16="http://schemas.microsoft.com/office/drawing/2014/main" id="{51FB75F9-8281-7348-8DCC-E36B3377265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2" name="角丸四角形 201">
              <a:extLst>
                <a:ext uri="{FF2B5EF4-FFF2-40B4-BE49-F238E27FC236}">
                  <a16:creationId xmlns:a16="http://schemas.microsoft.com/office/drawing/2014/main" id="{1992E611-2C00-7848-9F94-E69893BD409A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6" name="角丸四角形 215">
              <a:extLst>
                <a:ext uri="{FF2B5EF4-FFF2-40B4-BE49-F238E27FC236}">
                  <a16:creationId xmlns:a16="http://schemas.microsoft.com/office/drawing/2014/main" id="{A5EBCEAE-1DF1-7D44-B04A-249DA11C7FD4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7" name="円/楕円 216">
              <a:extLst>
                <a:ext uri="{FF2B5EF4-FFF2-40B4-BE49-F238E27FC236}">
                  <a16:creationId xmlns:a16="http://schemas.microsoft.com/office/drawing/2014/main" id="{CE9DE183-4C7F-3147-BBDE-F076A0D0A8F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EFCE93EF-E7E7-1149-BA87-8CB6481D6578}"/>
              </a:ext>
            </a:extLst>
          </p:cNvPr>
          <p:cNvGrpSpPr/>
          <p:nvPr/>
        </p:nvGrpSpPr>
        <p:grpSpPr>
          <a:xfrm rot="16200000">
            <a:off x="10954333" y="3765403"/>
            <a:ext cx="720080" cy="605336"/>
            <a:chOff x="5881370" y="2780928"/>
            <a:chExt cx="1798806" cy="1512168"/>
          </a:xfrm>
        </p:grpSpPr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id="{CE391EB9-18FC-6845-BC0C-1E1F595026F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26" name="グループ化 225">
              <a:extLst>
                <a:ext uri="{FF2B5EF4-FFF2-40B4-BE49-F238E27FC236}">
                  <a16:creationId xmlns:a16="http://schemas.microsoft.com/office/drawing/2014/main" id="{BD8E0EFF-093D-4444-B570-9A6947FEAD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32" name="パイ 231">
                <a:extLst>
                  <a:ext uri="{FF2B5EF4-FFF2-40B4-BE49-F238E27FC236}">
                    <a16:creationId xmlns:a16="http://schemas.microsoft.com/office/drawing/2014/main" id="{2E0062B8-C0FB-7443-8F3F-CBEAB24DB1C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パイ 233">
                <a:extLst>
                  <a:ext uri="{FF2B5EF4-FFF2-40B4-BE49-F238E27FC236}">
                    <a16:creationId xmlns:a16="http://schemas.microsoft.com/office/drawing/2014/main" id="{8AC4E85A-5535-614C-A3F3-1959A75A7FD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パイ 234">
                <a:extLst>
                  <a:ext uri="{FF2B5EF4-FFF2-40B4-BE49-F238E27FC236}">
                    <a16:creationId xmlns:a16="http://schemas.microsoft.com/office/drawing/2014/main" id="{27530BED-1C30-274B-BA61-D6DFE6AA9E8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8" name="角丸四角形 227">
              <a:extLst>
                <a:ext uri="{FF2B5EF4-FFF2-40B4-BE49-F238E27FC236}">
                  <a16:creationId xmlns:a16="http://schemas.microsoft.com/office/drawing/2014/main" id="{C23EB5D6-491D-6A45-9507-7738C95C71D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9" name="角丸四角形 228">
              <a:extLst>
                <a:ext uri="{FF2B5EF4-FFF2-40B4-BE49-F238E27FC236}">
                  <a16:creationId xmlns:a16="http://schemas.microsoft.com/office/drawing/2014/main" id="{4416423C-7630-B94D-A3BB-CD6A51B4D04B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1" name="円/楕円 230">
              <a:extLst>
                <a:ext uri="{FF2B5EF4-FFF2-40B4-BE49-F238E27FC236}">
                  <a16:creationId xmlns:a16="http://schemas.microsoft.com/office/drawing/2014/main" id="{08CB3896-2C8C-944F-B2EE-C8714B0B33A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30893" cy="6487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2CB2267B-3C06-E345-B8D6-46E67F0CBB63}"/>
              </a:ext>
            </a:extLst>
          </p:cNvPr>
          <p:cNvGrpSpPr/>
          <p:nvPr/>
        </p:nvGrpSpPr>
        <p:grpSpPr>
          <a:xfrm rot="5400000">
            <a:off x="7304980" y="3509464"/>
            <a:ext cx="720080" cy="605336"/>
            <a:chOff x="5881370" y="2780928"/>
            <a:chExt cx="1798806" cy="1512168"/>
          </a:xfrm>
        </p:grpSpPr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91AB2755-B8AE-FF49-B6F7-66FBF70F8D5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B1AB2A86-6D39-1D4E-A825-408F0815667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60" name="パイ 159">
                <a:extLst>
                  <a:ext uri="{FF2B5EF4-FFF2-40B4-BE49-F238E27FC236}">
                    <a16:creationId xmlns:a16="http://schemas.microsoft.com/office/drawing/2014/main" id="{2E0AA4BA-C963-444B-B18C-3CA31DEC7FE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パイ 160">
                <a:extLst>
                  <a:ext uri="{FF2B5EF4-FFF2-40B4-BE49-F238E27FC236}">
                    <a16:creationId xmlns:a16="http://schemas.microsoft.com/office/drawing/2014/main" id="{2AA280B7-C64E-C64F-B427-9A4F0B82E68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パイ 202">
                <a:extLst>
                  <a:ext uri="{FF2B5EF4-FFF2-40B4-BE49-F238E27FC236}">
                    <a16:creationId xmlns:a16="http://schemas.microsoft.com/office/drawing/2014/main" id="{AA7F6E4D-CDF2-3149-9545-383E13798CB1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角丸四角形 155">
              <a:extLst>
                <a:ext uri="{FF2B5EF4-FFF2-40B4-BE49-F238E27FC236}">
                  <a16:creationId xmlns:a16="http://schemas.microsoft.com/office/drawing/2014/main" id="{2C28C108-D1DF-8349-8054-2DEDF93834C5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7" name="角丸四角形 156">
              <a:extLst>
                <a:ext uri="{FF2B5EF4-FFF2-40B4-BE49-F238E27FC236}">
                  <a16:creationId xmlns:a16="http://schemas.microsoft.com/office/drawing/2014/main" id="{C147990F-65E9-6A45-B818-0412DC0451E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9121EE61-F716-6946-9405-BD0006F79A1B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56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pic>
        <p:nvPicPr>
          <p:cNvPr id="114" name="図 113">
            <a:extLst>
              <a:ext uri="{FF2B5EF4-FFF2-40B4-BE49-F238E27FC236}">
                <a16:creationId xmlns:a16="http://schemas.microsoft.com/office/drawing/2014/main" id="{4364D49C-CD48-9F4C-8AB4-7276CAC10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4" r="22858"/>
          <a:stretch/>
        </p:blipFill>
        <p:spPr>
          <a:xfrm>
            <a:off x="209705" y="692696"/>
            <a:ext cx="4545505" cy="3505200"/>
          </a:xfrm>
          <a:prstGeom prst="rect">
            <a:avLst/>
          </a:prstGeom>
        </p:spPr>
      </p:pic>
      <p:sp>
        <p:nvSpPr>
          <p:cNvPr id="116" name="円柱 115">
            <a:extLst>
              <a:ext uri="{FF2B5EF4-FFF2-40B4-BE49-F238E27FC236}">
                <a16:creationId xmlns:a16="http://schemas.microsoft.com/office/drawing/2014/main" id="{8D0E4053-A0DB-6745-A728-8FF1D01BC02C}"/>
              </a:ext>
            </a:extLst>
          </p:cNvPr>
          <p:cNvSpPr/>
          <p:nvPr/>
        </p:nvSpPr>
        <p:spPr>
          <a:xfrm>
            <a:off x="6669643" y="1459042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7" name="円柱 116">
            <a:extLst>
              <a:ext uri="{FF2B5EF4-FFF2-40B4-BE49-F238E27FC236}">
                <a16:creationId xmlns:a16="http://schemas.microsoft.com/office/drawing/2014/main" id="{1D513D36-7EA5-8B48-BF50-A5CB1FEE9A11}"/>
              </a:ext>
            </a:extLst>
          </p:cNvPr>
          <p:cNvSpPr/>
          <p:nvPr/>
        </p:nvSpPr>
        <p:spPr>
          <a:xfrm>
            <a:off x="10153092" y="4907612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8" name="円柱 117">
            <a:extLst>
              <a:ext uri="{FF2B5EF4-FFF2-40B4-BE49-F238E27FC236}">
                <a16:creationId xmlns:a16="http://schemas.microsoft.com/office/drawing/2014/main" id="{1FD5BDEA-7624-2D40-9731-7DBBF60920CC}"/>
              </a:ext>
            </a:extLst>
          </p:cNvPr>
          <p:cNvSpPr/>
          <p:nvPr/>
        </p:nvSpPr>
        <p:spPr>
          <a:xfrm>
            <a:off x="8385051" y="1453217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0" name="円柱 119">
            <a:extLst>
              <a:ext uri="{FF2B5EF4-FFF2-40B4-BE49-F238E27FC236}">
                <a16:creationId xmlns:a16="http://schemas.microsoft.com/office/drawing/2014/main" id="{48F25611-ED28-B447-82E4-58BE6C8FEEE5}"/>
              </a:ext>
            </a:extLst>
          </p:cNvPr>
          <p:cNvSpPr/>
          <p:nvPr/>
        </p:nvSpPr>
        <p:spPr>
          <a:xfrm>
            <a:off x="8348292" y="4880495"/>
            <a:ext cx="410603" cy="546103"/>
          </a:xfrm>
          <a:prstGeom prst="can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1" name="円柱 120">
            <a:extLst>
              <a:ext uri="{FF2B5EF4-FFF2-40B4-BE49-F238E27FC236}">
                <a16:creationId xmlns:a16="http://schemas.microsoft.com/office/drawing/2014/main" id="{2844BB1D-58AD-8A40-B60C-495E5BE3BECB}"/>
              </a:ext>
            </a:extLst>
          </p:cNvPr>
          <p:cNvSpPr/>
          <p:nvPr/>
        </p:nvSpPr>
        <p:spPr>
          <a:xfrm>
            <a:off x="10188353" y="1430749"/>
            <a:ext cx="410603" cy="546103"/>
          </a:xfrm>
          <a:prstGeom prst="can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6" name="円柱 125">
            <a:extLst>
              <a:ext uri="{FF2B5EF4-FFF2-40B4-BE49-F238E27FC236}">
                <a16:creationId xmlns:a16="http://schemas.microsoft.com/office/drawing/2014/main" id="{729B9F9F-4A56-6342-81B9-3F813F4F8EC9}"/>
              </a:ext>
            </a:extLst>
          </p:cNvPr>
          <p:cNvSpPr/>
          <p:nvPr/>
        </p:nvSpPr>
        <p:spPr>
          <a:xfrm>
            <a:off x="6614098" y="3203041"/>
            <a:ext cx="410603" cy="546103"/>
          </a:xfrm>
          <a:prstGeom prst="can">
            <a:avLst/>
          </a:prstGeom>
          <a:solidFill>
            <a:schemeClr val="accent5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7" name="円柱 126">
            <a:extLst>
              <a:ext uri="{FF2B5EF4-FFF2-40B4-BE49-F238E27FC236}">
                <a16:creationId xmlns:a16="http://schemas.microsoft.com/office/drawing/2014/main" id="{5B5D98A0-D8EE-124D-939C-F62B517FEFCE}"/>
              </a:ext>
            </a:extLst>
          </p:cNvPr>
          <p:cNvSpPr/>
          <p:nvPr/>
        </p:nvSpPr>
        <p:spPr>
          <a:xfrm>
            <a:off x="10188353" y="3198529"/>
            <a:ext cx="410603" cy="546103"/>
          </a:xfrm>
          <a:prstGeom prst="can">
            <a:avLst/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9" name="円柱 128">
            <a:extLst>
              <a:ext uri="{FF2B5EF4-FFF2-40B4-BE49-F238E27FC236}">
                <a16:creationId xmlns:a16="http://schemas.microsoft.com/office/drawing/2014/main" id="{FAE3EC4D-D445-5848-A541-CB317E750BDC}"/>
              </a:ext>
            </a:extLst>
          </p:cNvPr>
          <p:cNvSpPr/>
          <p:nvPr/>
        </p:nvSpPr>
        <p:spPr>
          <a:xfrm>
            <a:off x="9276891" y="583564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0" name="円柱 129">
            <a:extLst>
              <a:ext uri="{FF2B5EF4-FFF2-40B4-BE49-F238E27FC236}">
                <a16:creationId xmlns:a16="http://schemas.microsoft.com/office/drawing/2014/main" id="{43A26317-73D8-3541-9CD3-79BDE6030E19}"/>
              </a:ext>
            </a:extLst>
          </p:cNvPr>
          <p:cNvSpPr/>
          <p:nvPr/>
        </p:nvSpPr>
        <p:spPr>
          <a:xfrm>
            <a:off x="6341754" y="4659878"/>
            <a:ext cx="410603" cy="546103"/>
          </a:xfrm>
          <a:prstGeom prst="can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8" name="1 つの角を切り取った四角形 137">
            <a:extLst>
              <a:ext uri="{FF2B5EF4-FFF2-40B4-BE49-F238E27FC236}">
                <a16:creationId xmlns:a16="http://schemas.microsoft.com/office/drawing/2014/main" id="{9B38ADF9-A3FD-C841-A6EC-8788DEA220B7}"/>
              </a:ext>
            </a:extLst>
          </p:cNvPr>
          <p:cNvSpPr/>
          <p:nvPr/>
        </p:nvSpPr>
        <p:spPr>
          <a:xfrm flipH="1">
            <a:off x="407366" y="5007527"/>
            <a:ext cx="4589793" cy="95147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 b="1">
                <a:solidFill>
                  <a:schemeClr val="tx1"/>
                </a:solidFill>
              </a:rPr>
              <a:t>コスト（移動距離が短いルート</a:t>
            </a:r>
            <a:r>
              <a:rPr lang="en-US" altLang="ja-JP" sz="1600" b="1" dirty="0">
                <a:solidFill>
                  <a:schemeClr val="tx1"/>
                </a:solidFill>
              </a:rPr>
              <a:t>)</a:t>
            </a:r>
            <a:r>
              <a:rPr lang="ja-JP" altLang="en-US" sz="1600" b="1">
                <a:solidFill>
                  <a:schemeClr val="tx1"/>
                </a:solidFill>
              </a:rPr>
              <a:t>を選択する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B5F40A87-BD23-3F41-9D0F-C3A0123BD9EE}"/>
              </a:ext>
            </a:extLst>
          </p:cNvPr>
          <p:cNvCxnSpPr>
            <a:cxnSpLocks/>
          </p:cNvCxnSpPr>
          <p:nvPr/>
        </p:nvCxnSpPr>
        <p:spPr>
          <a:xfrm>
            <a:off x="11217569" y="2793925"/>
            <a:ext cx="0" cy="17081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1454392B-AE3A-7249-B3C4-CC5851E3552C}"/>
              </a:ext>
            </a:extLst>
          </p:cNvPr>
          <p:cNvGrpSpPr/>
          <p:nvPr/>
        </p:nvGrpSpPr>
        <p:grpSpPr>
          <a:xfrm rot="2650741">
            <a:off x="6944639" y="5418035"/>
            <a:ext cx="720080" cy="605336"/>
            <a:chOff x="5881370" y="2780928"/>
            <a:chExt cx="1798806" cy="1512168"/>
          </a:xfrm>
        </p:grpSpPr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182B2D1C-0F37-4F44-8731-6B424F0C9E7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629BBDFE-6883-8545-A7A3-BDBEB6EA8A7D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145" name="パイ 144">
                <a:extLst>
                  <a:ext uri="{FF2B5EF4-FFF2-40B4-BE49-F238E27FC236}">
                    <a16:creationId xmlns:a16="http://schemas.microsoft.com/office/drawing/2014/main" id="{325A79DE-4D75-6946-8540-0E6B078FE5E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パイ 146">
                <a:extLst>
                  <a:ext uri="{FF2B5EF4-FFF2-40B4-BE49-F238E27FC236}">
                    <a16:creationId xmlns:a16="http://schemas.microsoft.com/office/drawing/2014/main" id="{63A633BC-BCF0-074F-AC5E-A51AB92E351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パイ 147">
                <a:extLst>
                  <a:ext uri="{FF2B5EF4-FFF2-40B4-BE49-F238E27FC236}">
                    <a16:creationId xmlns:a16="http://schemas.microsoft.com/office/drawing/2014/main" id="{931C2939-C354-EE4F-9262-D9C9714F633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角丸四角形 140">
              <a:extLst>
                <a:ext uri="{FF2B5EF4-FFF2-40B4-BE49-F238E27FC236}">
                  <a16:creationId xmlns:a16="http://schemas.microsoft.com/office/drawing/2014/main" id="{CF2B19F3-51AD-5643-BA6D-304E7548041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角丸四角形 141">
              <a:extLst>
                <a:ext uri="{FF2B5EF4-FFF2-40B4-BE49-F238E27FC236}">
                  <a16:creationId xmlns:a16="http://schemas.microsoft.com/office/drawing/2014/main" id="{F32B5C3A-7E68-7345-A66A-A488D3D6C761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円/楕円 143">
              <a:extLst>
                <a:ext uri="{FF2B5EF4-FFF2-40B4-BE49-F238E27FC236}">
                  <a16:creationId xmlns:a16="http://schemas.microsoft.com/office/drawing/2014/main" id="{E730FC28-3D58-6F4E-B2C4-8A44ADFF452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3" name="円柱 122">
            <a:extLst>
              <a:ext uri="{FF2B5EF4-FFF2-40B4-BE49-F238E27FC236}">
                <a16:creationId xmlns:a16="http://schemas.microsoft.com/office/drawing/2014/main" id="{40FE61C1-83E3-554C-BD51-33579270913F}"/>
              </a:ext>
            </a:extLst>
          </p:cNvPr>
          <p:cNvSpPr/>
          <p:nvPr/>
        </p:nvSpPr>
        <p:spPr>
          <a:xfrm>
            <a:off x="6654556" y="4878209"/>
            <a:ext cx="410603" cy="546103"/>
          </a:xfrm>
          <a:prstGeom prst="can">
            <a:avLst/>
          </a:prstGeom>
          <a:solidFill>
            <a:schemeClr val="accent6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cxnSp>
        <p:nvCxnSpPr>
          <p:cNvPr id="162" name="直線コネクタ 161">
            <a:extLst>
              <a:ext uri="{FF2B5EF4-FFF2-40B4-BE49-F238E27FC236}">
                <a16:creationId xmlns:a16="http://schemas.microsoft.com/office/drawing/2014/main" id="{7E4CA769-7EBD-9144-9FC1-1EC131FD0F7E}"/>
              </a:ext>
            </a:extLst>
          </p:cNvPr>
          <p:cNvCxnSpPr>
            <a:cxnSpLocks/>
          </p:cNvCxnSpPr>
          <p:nvPr/>
        </p:nvCxnSpPr>
        <p:spPr>
          <a:xfrm>
            <a:off x="11217569" y="4453722"/>
            <a:ext cx="855095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グループ化 236">
            <a:extLst>
              <a:ext uri="{FF2B5EF4-FFF2-40B4-BE49-F238E27FC236}">
                <a16:creationId xmlns:a16="http://schemas.microsoft.com/office/drawing/2014/main" id="{4C2CF1CC-BC07-8B44-80BF-556E507A5360}"/>
              </a:ext>
            </a:extLst>
          </p:cNvPr>
          <p:cNvGrpSpPr/>
          <p:nvPr/>
        </p:nvGrpSpPr>
        <p:grpSpPr>
          <a:xfrm>
            <a:off x="9044368" y="5877272"/>
            <a:ext cx="720080" cy="605336"/>
            <a:chOff x="5881370" y="2780928"/>
            <a:chExt cx="1798806" cy="1512168"/>
          </a:xfrm>
        </p:grpSpPr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id="{C7C9E414-9B6B-9A40-B56B-4A6C255EA768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0" name="グループ化 239">
              <a:extLst>
                <a:ext uri="{FF2B5EF4-FFF2-40B4-BE49-F238E27FC236}">
                  <a16:creationId xmlns:a16="http://schemas.microsoft.com/office/drawing/2014/main" id="{F366B6CB-0BF9-BD4B-9A84-1CF7A26DC32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46" name="パイ 245">
                <a:extLst>
                  <a:ext uri="{FF2B5EF4-FFF2-40B4-BE49-F238E27FC236}">
                    <a16:creationId xmlns:a16="http://schemas.microsoft.com/office/drawing/2014/main" id="{63B6C911-2F0F-F442-B834-78A84AFC27BB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パイ 246">
                <a:extLst>
                  <a:ext uri="{FF2B5EF4-FFF2-40B4-BE49-F238E27FC236}">
                    <a16:creationId xmlns:a16="http://schemas.microsoft.com/office/drawing/2014/main" id="{BBA2B7E3-681D-9742-A22D-8AAFFA632D9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パイ 248">
                <a:extLst>
                  <a:ext uri="{FF2B5EF4-FFF2-40B4-BE49-F238E27FC236}">
                    <a16:creationId xmlns:a16="http://schemas.microsoft.com/office/drawing/2014/main" id="{7EE42B6E-5BE4-684C-8713-CE5E6E25B09E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1" name="角丸四角形 240">
              <a:extLst>
                <a:ext uri="{FF2B5EF4-FFF2-40B4-BE49-F238E27FC236}">
                  <a16:creationId xmlns:a16="http://schemas.microsoft.com/office/drawing/2014/main" id="{83D2F75A-CAB4-214C-8DA3-17C1164A1A8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角丸四角形 242">
              <a:extLst>
                <a:ext uri="{FF2B5EF4-FFF2-40B4-BE49-F238E27FC236}">
                  <a16:creationId xmlns:a16="http://schemas.microsoft.com/office/drawing/2014/main" id="{563DBD56-9C67-9148-821C-98638B1215E0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円/楕円 243">
              <a:extLst>
                <a:ext uri="{FF2B5EF4-FFF2-40B4-BE49-F238E27FC236}">
                  <a16:creationId xmlns:a16="http://schemas.microsoft.com/office/drawing/2014/main" id="{CB1E2150-8FE2-D74F-812B-D323504A96C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DC93B59-2D77-6049-9EA8-79BCBEE98819}"/>
              </a:ext>
            </a:extLst>
          </p:cNvPr>
          <p:cNvCxnSpPr>
            <a:cxnSpLocks/>
          </p:cNvCxnSpPr>
          <p:nvPr/>
        </p:nvCxnSpPr>
        <p:spPr>
          <a:xfrm>
            <a:off x="6000055" y="2717921"/>
            <a:ext cx="521751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グループ化 204">
            <a:extLst>
              <a:ext uri="{FF2B5EF4-FFF2-40B4-BE49-F238E27FC236}">
                <a16:creationId xmlns:a16="http://schemas.microsoft.com/office/drawing/2014/main" id="{C0B23CB2-EACF-3E4E-AC12-3606759E1DBA}"/>
              </a:ext>
            </a:extLst>
          </p:cNvPr>
          <p:cNvGrpSpPr/>
          <p:nvPr/>
        </p:nvGrpSpPr>
        <p:grpSpPr>
          <a:xfrm rot="13491197">
            <a:off x="5932356" y="2633583"/>
            <a:ext cx="720080" cy="605336"/>
            <a:chOff x="5881370" y="2780928"/>
            <a:chExt cx="1798806" cy="1512168"/>
          </a:xfrm>
        </p:grpSpPr>
        <p:sp>
          <p:nvSpPr>
            <p:cNvPr id="206" name="正方形/長方形 205">
              <a:extLst>
                <a:ext uri="{FF2B5EF4-FFF2-40B4-BE49-F238E27FC236}">
                  <a16:creationId xmlns:a16="http://schemas.microsoft.com/office/drawing/2014/main" id="{434E2CEB-08C7-D140-9FBC-EAFA443B275C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360D9C66-C8F0-CA4B-9C1F-0D39C5EABB3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13" name="パイ 212">
                <a:extLst>
                  <a:ext uri="{FF2B5EF4-FFF2-40B4-BE49-F238E27FC236}">
                    <a16:creationId xmlns:a16="http://schemas.microsoft.com/office/drawing/2014/main" id="{5FCFA57E-DFEA-A24F-8059-51FB415D43B2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パイ 213">
                <a:extLst>
                  <a:ext uri="{FF2B5EF4-FFF2-40B4-BE49-F238E27FC236}">
                    <a16:creationId xmlns:a16="http://schemas.microsoft.com/office/drawing/2014/main" id="{3A5DD7B9-D48A-9542-BB94-A8EAC5CB2FE0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パイ 249">
                <a:extLst>
                  <a:ext uri="{FF2B5EF4-FFF2-40B4-BE49-F238E27FC236}">
                    <a16:creationId xmlns:a16="http://schemas.microsoft.com/office/drawing/2014/main" id="{8E652D6A-BFCC-8F47-A108-78FD9148A9A0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角丸四角形 207">
              <a:extLst>
                <a:ext uri="{FF2B5EF4-FFF2-40B4-BE49-F238E27FC236}">
                  <a16:creationId xmlns:a16="http://schemas.microsoft.com/office/drawing/2014/main" id="{3AEC4BC7-ADD4-9449-95BE-4C481DE1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0" name="角丸四角形 209">
              <a:extLst>
                <a:ext uri="{FF2B5EF4-FFF2-40B4-BE49-F238E27FC236}">
                  <a16:creationId xmlns:a16="http://schemas.microsoft.com/office/drawing/2014/main" id="{2D36BF80-3E5F-A142-A0BE-9492B3C092EF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1" name="円/楕円 210">
              <a:extLst>
                <a:ext uri="{FF2B5EF4-FFF2-40B4-BE49-F238E27FC236}">
                  <a16:creationId xmlns:a16="http://schemas.microsoft.com/office/drawing/2014/main" id="{89690112-99C2-824F-BA88-3A7BAB10F39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グループ化 250">
            <a:extLst>
              <a:ext uri="{FF2B5EF4-FFF2-40B4-BE49-F238E27FC236}">
                <a16:creationId xmlns:a16="http://schemas.microsoft.com/office/drawing/2014/main" id="{227143EB-B9E2-C04C-BF8E-CF36DED0C43A}"/>
              </a:ext>
            </a:extLst>
          </p:cNvPr>
          <p:cNvGrpSpPr/>
          <p:nvPr/>
        </p:nvGrpSpPr>
        <p:grpSpPr>
          <a:xfrm rot="10800000">
            <a:off x="7868738" y="2381200"/>
            <a:ext cx="720080" cy="605336"/>
            <a:chOff x="5881370" y="2780928"/>
            <a:chExt cx="1798806" cy="1512168"/>
          </a:xfrm>
        </p:grpSpPr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86A9F1F-9B69-2B45-B9C1-4EC37E476FDD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54" name="グループ化 253">
              <a:extLst>
                <a:ext uri="{FF2B5EF4-FFF2-40B4-BE49-F238E27FC236}">
                  <a16:creationId xmlns:a16="http://schemas.microsoft.com/office/drawing/2014/main" id="{783FD828-F8E0-034C-964A-70D298B5373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58" name="パイ 257">
                <a:extLst>
                  <a:ext uri="{FF2B5EF4-FFF2-40B4-BE49-F238E27FC236}">
                    <a16:creationId xmlns:a16="http://schemas.microsoft.com/office/drawing/2014/main" id="{C5997B41-B694-E142-A44B-447354DA9D9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パイ 258">
                <a:extLst>
                  <a:ext uri="{FF2B5EF4-FFF2-40B4-BE49-F238E27FC236}">
                    <a16:creationId xmlns:a16="http://schemas.microsoft.com/office/drawing/2014/main" id="{1394A337-E85D-1E4C-8352-6B19BFF9794F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パイ 259">
                <a:extLst>
                  <a:ext uri="{FF2B5EF4-FFF2-40B4-BE49-F238E27FC236}">
                    <a16:creationId xmlns:a16="http://schemas.microsoft.com/office/drawing/2014/main" id="{9C4A8FE7-263C-1A46-B97B-928859DA29C5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5" name="角丸四角形 254">
              <a:extLst>
                <a:ext uri="{FF2B5EF4-FFF2-40B4-BE49-F238E27FC236}">
                  <a16:creationId xmlns:a16="http://schemas.microsoft.com/office/drawing/2014/main" id="{FB1E058B-D9F4-B640-B9AC-4D22FD6BA9B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6" name="角丸四角形 255">
              <a:extLst>
                <a:ext uri="{FF2B5EF4-FFF2-40B4-BE49-F238E27FC236}">
                  <a16:creationId xmlns:a16="http://schemas.microsoft.com/office/drawing/2014/main" id="{89228F37-1B73-AC45-88C5-ABEAA995AC9D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円/楕円 256">
              <a:extLst>
                <a:ext uri="{FF2B5EF4-FFF2-40B4-BE49-F238E27FC236}">
                  <a16:creationId xmlns:a16="http://schemas.microsoft.com/office/drawing/2014/main" id="{A12C4DB1-EA6C-274D-8DEB-D2BC73B03E8F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1DB18A2-5374-9940-A319-A1CBDD1F4BF6}"/>
              </a:ext>
            </a:extLst>
          </p:cNvPr>
          <p:cNvGrpSpPr/>
          <p:nvPr/>
        </p:nvGrpSpPr>
        <p:grpSpPr>
          <a:xfrm rot="10800000">
            <a:off x="11342771" y="4054542"/>
            <a:ext cx="720080" cy="605336"/>
            <a:chOff x="5881370" y="2780928"/>
            <a:chExt cx="1798806" cy="1512168"/>
          </a:xfrm>
        </p:grpSpPr>
        <p:sp>
          <p:nvSpPr>
            <p:cNvPr id="262" name="正方形/長方形 261">
              <a:extLst>
                <a:ext uri="{FF2B5EF4-FFF2-40B4-BE49-F238E27FC236}">
                  <a16:creationId xmlns:a16="http://schemas.microsoft.com/office/drawing/2014/main" id="{87674ED4-AED6-664C-BA8A-6024A612C94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3" name="グループ化 262">
              <a:extLst>
                <a:ext uri="{FF2B5EF4-FFF2-40B4-BE49-F238E27FC236}">
                  <a16:creationId xmlns:a16="http://schemas.microsoft.com/office/drawing/2014/main" id="{5B615433-3BEE-A040-AEAF-F779563793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67" name="パイ 266">
                <a:extLst>
                  <a:ext uri="{FF2B5EF4-FFF2-40B4-BE49-F238E27FC236}">
                    <a16:creationId xmlns:a16="http://schemas.microsoft.com/office/drawing/2014/main" id="{7330A9A4-5CD3-1649-9952-1A92790F2F8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パイ 267">
                <a:extLst>
                  <a:ext uri="{FF2B5EF4-FFF2-40B4-BE49-F238E27FC236}">
                    <a16:creationId xmlns:a16="http://schemas.microsoft.com/office/drawing/2014/main" id="{C4CC5B5E-F15C-DE49-B10C-D0E48E97B3C8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パイ 268">
                <a:extLst>
                  <a:ext uri="{FF2B5EF4-FFF2-40B4-BE49-F238E27FC236}">
                    <a16:creationId xmlns:a16="http://schemas.microsoft.com/office/drawing/2014/main" id="{683972E7-4BE3-C64C-A31F-AC6DDD79D4C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4" name="角丸四角形 263">
              <a:extLst>
                <a:ext uri="{FF2B5EF4-FFF2-40B4-BE49-F238E27FC236}">
                  <a16:creationId xmlns:a16="http://schemas.microsoft.com/office/drawing/2014/main" id="{1902B919-D22A-7444-9ABF-123CD5E9F8A7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5" name="角丸四角形 264">
              <a:extLst>
                <a:ext uri="{FF2B5EF4-FFF2-40B4-BE49-F238E27FC236}">
                  <a16:creationId xmlns:a16="http://schemas.microsoft.com/office/drawing/2014/main" id="{8E1DF302-AD43-6048-890A-84E54509045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6" name="円/楕円 265">
              <a:extLst>
                <a:ext uri="{FF2B5EF4-FFF2-40B4-BE49-F238E27FC236}">
                  <a16:creationId xmlns:a16="http://schemas.microsoft.com/office/drawing/2014/main" id="{952C2BE0-E449-3846-A417-3ADFB73964E7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AB62A905-ED1B-0840-9E5B-FB59DBF5FE1F}"/>
              </a:ext>
            </a:extLst>
          </p:cNvPr>
          <p:cNvGrpSpPr/>
          <p:nvPr/>
        </p:nvGrpSpPr>
        <p:grpSpPr>
          <a:xfrm rot="16200000">
            <a:off x="10953905" y="3106046"/>
            <a:ext cx="720080" cy="605336"/>
            <a:chOff x="5881370" y="2780928"/>
            <a:chExt cx="1798806" cy="1512168"/>
          </a:xfrm>
        </p:grpSpPr>
        <p:sp>
          <p:nvSpPr>
            <p:cNvPr id="271" name="正方形/長方形 270">
              <a:extLst>
                <a:ext uri="{FF2B5EF4-FFF2-40B4-BE49-F238E27FC236}">
                  <a16:creationId xmlns:a16="http://schemas.microsoft.com/office/drawing/2014/main" id="{BCFB72ED-F7C2-4C46-9DFB-168A141E4CE9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72" name="グループ化 271">
              <a:extLst>
                <a:ext uri="{FF2B5EF4-FFF2-40B4-BE49-F238E27FC236}">
                  <a16:creationId xmlns:a16="http://schemas.microsoft.com/office/drawing/2014/main" id="{BD5FCFBE-90FD-334F-91A8-6116E738E64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76" name="パイ 275">
                <a:extLst>
                  <a:ext uri="{FF2B5EF4-FFF2-40B4-BE49-F238E27FC236}">
                    <a16:creationId xmlns:a16="http://schemas.microsoft.com/office/drawing/2014/main" id="{C84F7B63-28A6-C544-BF7E-534096EA7E1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パイ 276">
                <a:extLst>
                  <a:ext uri="{FF2B5EF4-FFF2-40B4-BE49-F238E27FC236}">
                    <a16:creationId xmlns:a16="http://schemas.microsoft.com/office/drawing/2014/main" id="{3DAEC104-8609-974E-8FFF-8B6E914A5C0C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パイ 277">
                <a:extLst>
                  <a:ext uri="{FF2B5EF4-FFF2-40B4-BE49-F238E27FC236}">
                    <a16:creationId xmlns:a16="http://schemas.microsoft.com/office/drawing/2014/main" id="{5EED500C-B275-0441-A383-F7CA45B50A1B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3" name="角丸四角形 272">
              <a:extLst>
                <a:ext uri="{FF2B5EF4-FFF2-40B4-BE49-F238E27FC236}">
                  <a16:creationId xmlns:a16="http://schemas.microsoft.com/office/drawing/2014/main" id="{4E6FB225-7146-0C41-856F-B41FEBABFD74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4" name="角丸四角形 273">
              <a:extLst>
                <a:ext uri="{FF2B5EF4-FFF2-40B4-BE49-F238E27FC236}">
                  <a16:creationId xmlns:a16="http://schemas.microsoft.com/office/drawing/2014/main" id="{D39E0F04-01AB-654D-9513-37FFF5D42F6E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円/楕円 274">
              <a:extLst>
                <a:ext uri="{FF2B5EF4-FFF2-40B4-BE49-F238E27FC236}">
                  <a16:creationId xmlns:a16="http://schemas.microsoft.com/office/drawing/2014/main" id="{7413CCBD-F360-2C45-93A9-2DAFB5BC6C1D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4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ガレージ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0" t="66847" r="50000" b="4719"/>
          <a:stretch/>
        </p:blipFill>
        <p:spPr>
          <a:xfrm>
            <a:off x="-33573" y="557287"/>
            <a:ext cx="10882101" cy="6317109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6638DEDF-8835-DA4A-8163-584265730695}"/>
              </a:ext>
            </a:extLst>
          </p:cNvPr>
          <p:cNvGrpSpPr/>
          <p:nvPr/>
        </p:nvGrpSpPr>
        <p:grpSpPr>
          <a:xfrm rot="10800000">
            <a:off x="5415193" y="3284984"/>
            <a:ext cx="1489580" cy="1252217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2A848B22-4FE0-0F42-8F73-831908CA9320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1CB33DE9-51B7-1246-A4A6-A57D06A42F97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9431AAC1-4DB0-8747-BDD7-D1ADF450538D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FD71EA23-FCC7-6545-9A30-507FCEDEFED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BBCA7751-D5CE-3740-A1E1-ED6CDA35D6BD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7B4568ED-3815-4046-98A7-978904D36851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03789FD2-8F6C-2443-9130-D1799FFAF756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9856DDD8-ABD2-BF45-AEB8-A914A077A5D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9CDAEB-021D-134E-979F-1A6D762916CD}"/>
              </a:ext>
            </a:extLst>
          </p:cNvPr>
          <p:cNvGrpSpPr/>
          <p:nvPr/>
        </p:nvGrpSpPr>
        <p:grpSpPr>
          <a:xfrm rot="5400000">
            <a:off x="8763232" y="3298922"/>
            <a:ext cx="1489580" cy="1252217"/>
            <a:chOff x="5881370" y="2780928"/>
            <a:chExt cx="1798806" cy="151216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C87946B7-330D-8844-96C6-018487529BA7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32404EF8-FBBF-BD46-B25B-CFE3D8151E54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37" name="パイ 36">
                <a:extLst>
                  <a:ext uri="{FF2B5EF4-FFF2-40B4-BE49-F238E27FC236}">
                    <a16:creationId xmlns:a16="http://schemas.microsoft.com/office/drawing/2014/main" id="{8866926E-BF36-B942-BEE7-6DC322DBD0E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パイ 37">
                <a:extLst>
                  <a:ext uri="{FF2B5EF4-FFF2-40B4-BE49-F238E27FC236}">
                    <a16:creationId xmlns:a16="http://schemas.microsoft.com/office/drawing/2014/main" id="{C2DF7166-13C9-964F-AB07-B9F1FE26595E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パイ 38">
                <a:extLst>
                  <a:ext uri="{FF2B5EF4-FFF2-40B4-BE49-F238E27FC236}">
                    <a16:creationId xmlns:a16="http://schemas.microsoft.com/office/drawing/2014/main" id="{EEEEEB97-8B33-804C-9BCA-21053387E2E7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061518DD-B8D1-5E47-866E-661FD8720BCF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角丸四角形 34">
              <a:extLst>
                <a:ext uri="{FF2B5EF4-FFF2-40B4-BE49-F238E27FC236}">
                  <a16:creationId xmlns:a16="http://schemas.microsoft.com/office/drawing/2014/main" id="{FFD660A2-8AC7-BF44-A305-B49707651979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3C018ABB-44E6-9F46-B5E6-8B2BCE60022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349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9D2EBF8F-DAA5-6343-92D6-B095908C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2"/>
            <a:ext cx="4362055" cy="289859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A0B8DA-57E2-554D-9DBB-F7E83B157536}"/>
              </a:ext>
            </a:extLst>
          </p:cNvPr>
          <p:cNvSpPr/>
          <p:nvPr/>
        </p:nvSpPr>
        <p:spPr>
          <a:xfrm>
            <a:off x="4655840" y="971783"/>
            <a:ext cx="4392488" cy="6017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ゲームを解くために必要な情報の定義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6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67EC652-B6CC-A543-BAA4-68A2992E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421"/>
            <a:ext cx="4578425" cy="640757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E4BB43C-0F24-F54A-9C60-AA4318B72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57" y="448235"/>
            <a:ext cx="6883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ゲームの要素の定義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F74D3A8-91A5-F84B-96EC-6022F0AC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234"/>
            <a:ext cx="7732777" cy="64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B300F03-4C5E-674D-B96A-1E15E26AB9EC}"/>
              </a:ext>
            </a:extLst>
          </p:cNvPr>
          <p:cNvSpPr/>
          <p:nvPr/>
        </p:nvSpPr>
        <p:spPr>
          <a:xfrm>
            <a:off x="1919536" y="472578"/>
            <a:ext cx="6264696" cy="3154489"/>
          </a:xfrm>
          <a:prstGeom prst="rect">
            <a:avLst/>
          </a:prstGeom>
          <a:solidFill>
            <a:srgbClr val="FFE1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>
                <a:solidFill>
                  <a:schemeClr val="tx1"/>
                </a:solidFill>
              </a:rPr>
              <a:t>司令</a:t>
            </a:r>
            <a:r>
              <a:rPr kumimoji="1" lang="ja-JP" altLang="en-US">
                <a:solidFill>
                  <a:schemeClr val="tx1"/>
                </a:solidFill>
              </a:rPr>
              <a:t>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9A96743D-2EF0-CA4D-8317-F317A7F33559}"/>
              </a:ext>
            </a:extLst>
          </p:cNvPr>
          <p:cNvSpPr/>
          <p:nvPr/>
        </p:nvSpPr>
        <p:spPr>
          <a:xfrm>
            <a:off x="1919536" y="3715242"/>
            <a:ext cx="9433048" cy="3142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ja-JP" altLang="en-US">
                <a:solidFill>
                  <a:schemeClr val="tx1"/>
                </a:solidFill>
              </a:rPr>
              <a:t>走行体システム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FFED2E-5A01-2546-9CC2-866160CB40A6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solidFill>
                  <a:schemeClr val="tx1"/>
                </a:solidFill>
              </a:rPr>
              <a:t>α</a:t>
            </a:r>
            <a:r>
              <a:rPr lang="ja-JP" altLang="en-US">
                <a:solidFill>
                  <a:schemeClr val="tx1"/>
                </a:solidFill>
              </a:rPr>
              <a:t>版システム図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F8EC8A-F153-E145-875F-699F7446706A}"/>
              </a:ext>
            </a:extLst>
          </p:cNvPr>
          <p:cNvSpPr/>
          <p:nvPr/>
        </p:nvSpPr>
        <p:spPr>
          <a:xfrm rot="16200000">
            <a:off x="231837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カメラ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システム</a:t>
            </a:r>
            <a:endParaRPr kumimoji="1" lang="ja-JP" altLang="en-US" sz="11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181B61C-BC7C-1B49-AD43-3A2B61F785E4}"/>
              </a:ext>
            </a:extLst>
          </p:cNvPr>
          <p:cNvSpPr/>
          <p:nvPr/>
        </p:nvSpPr>
        <p:spPr>
          <a:xfrm rot="16200000">
            <a:off x="846078" y="1124745"/>
            <a:ext cx="1440160" cy="35106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ルーター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955D44-17C3-C342-82F4-90F6416F8A9D}"/>
              </a:ext>
            </a:extLst>
          </p:cNvPr>
          <p:cNvCxnSpPr/>
          <p:nvPr/>
        </p:nvCxnSpPr>
        <p:spPr>
          <a:xfrm>
            <a:off x="1127448" y="1300275"/>
            <a:ext cx="26318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E42E045-F4E0-5640-A60A-2AD3535FE4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V="1">
            <a:off x="1741689" y="1300275"/>
            <a:ext cx="474858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2" name="グループ化 1031">
            <a:extLst>
              <a:ext uri="{FF2B5EF4-FFF2-40B4-BE49-F238E27FC236}">
                <a16:creationId xmlns:a16="http://schemas.microsoft.com/office/drawing/2014/main" id="{6A6EEDA1-C898-8A46-88B1-261173F7B119}"/>
              </a:ext>
            </a:extLst>
          </p:cNvPr>
          <p:cNvGrpSpPr/>
          <p:nvPr/>
        </p:nvGrpSpPr>
        <p:grpSpPr>
          <a:xfrm>
            <a:off x="2216547" y="572000"/>
            <a:ext cx="4896544" cy="3735438"/>
            <a:chOff x="1559496" y="572000"/>
            <a:chExt cx="4896544" cy="3735438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BDF2E3F-A899-A444-9D13-523C14A2FD59}"/>
                </a:ext>
              </a:extLst>
            </p:cNvPr>
            <p:cNvSpPr/>
            <p:nvPr/>
          </p:nvSpPr>
          <p:spPr>
            <a:xfrm rot="16200000">
              <a:off x="131076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Ethernet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E7F0AA64-DB6B-304D-9E7B-7549A8096DE0}"/>
                </a:ext>
              </a:extLst>
            </p:cNvPr>
            <p:cNvSpPr/>
            <p:nvPr/>
          </p:nvSpPr>
          <p:spPr>
            <a:xfrm rot="16200000">
              <a:off x="2030841" y="1124745"/>
              <a:ext cx="84853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画像取得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 err="1">
                  <a:solidFill>
                    <a:schemeClr val="tx1"/>
                  </a:solidFill>
                </a:rPr>
                <a:t>fromURL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0C75E1E4-D1FF-FA45-82EB-FF167B5E2B98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910557" y="1300275"/>
              <a:ext cx="369019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A9B14F8D-40E6-F346-9916-BA55292B72DD}"/>
                </a:ext>
              </a:extLst>
            </p:cNvPr>
            <p:cNvSpPr/>
            <p:nvPr/>
          </p:nvSpPr>
          <p:spPr>
            <a:xfrm>
              <a:off x="3215680" y="572001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数字カード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ja-JP" sz="1100" dirty="0">
                  <a:solidFill>
                    <a:schemeClr val="tx1"/>
                  </a:solidFill>
                </a:rPr>
                <a:t>(CNN)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B6ECDE2-E0EA-1C4D-A9C9-B8D8EBC56B3E}"/>
                </a:ext>
              </a:extLst>
            </p:cNvPr>
            <p:cNvSpPr/>
            <p:nvPr/>
          </p:nvSpPr>
          <p:spPr>
            <a:xfrm>
              <a:off x="3221792" y="1436097"/>
              <a:ext cx="1440160" cy="76876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カラーブロック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の推定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000" dirty="0">
                  <a:solidFill>
                    <a:schemeClr val="tx1"/>
                  </a:solidFill>
                </a:rPr>
                <a:t>(Computer Visio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o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altLang="ja-JP" sz="1000" dirty="0">
                  <a:solidFill>
                    <a:schemeClr val="tx1"/>
                  </a:solidFill>
                </a:rPr>
                <a:t>CNN</a:t>
              </a:r>
              <a:r>
                <a:rPr kumimoji="1" lang="en-US" altLang="ja-JP" sz="1000" dirty="0">
                  <a:solidFill>
                    <a:schemeClr val="tx1"/>
                  </a:solidFill>
                </a:rPr>
                <a:t>)</a:t>
              </a: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976FF4-4AA2-4041-BD66-FF75FFBAFC2A}"/>
                </a:ext>
              </a:extLst>
            </p:cNvPr>
            <p:cNvGrpSpPr/>
            <p:nvPr/>
          </p:nvGrpSpPr>
          <p:grpSpPr>
            <a:xfrm>
              <a:off x="2864619" y="980728"/>
              <a:ext cx="375810" cy="839752"/>
              <a:chOff x="6858499" y="2276872"/>
              <a:chExt cx="1145363" cy="2959577"/>
            </a:xfrm>
            <a:solidFill>
              <a:schemeClr val="bg1"/>
            </a:solidFill>
          </p:grpSpPr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94593010-A7A8-6A40-BB97-A03AD8BA8F68}"/>
                  </a:ext>
                </a:extLst>
              </p:cNvPr>
              <p:cNvCxnSpPr/>
              <p:nvPr/>
            </p:nvCxnSpPr>
            <p:spPr>
              <a:xfrm>
                <a:off x="6858499" y="2276872"/>
                <a:ext cx="1145363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C62242E3-A477-FF48-855F-093FA0CFC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78711" y="3756661"/>
                <a:ext cx="2959577" cy="0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CE796C2D-6D6A-0D4D-92B3-8AED05385947}"/>
                </a:ext>
              </a:extLst>
            </p:cNvPr>
            <p:cNvCxnSpPr>
              <a:cxnSpLocks/>
            </p:cNvCxnSpPr>
            <p:nvPr/>
          </p:nvCxnSpPr>
          <p:spPr>
            <a:xfrm>
              <a:off x="2864619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E2027621-03C0-2F42-8832-54251DE0675E}"/>
                </a:ext>
              </a:extLst>
            </p:cNvPr>
            <p:cNvCxnSpPr>
              <a:cxnSpLocks/>
            </p:cNvCxnSpPr>
            <p:nvPr/>
          </p:nvCxnSpPr>
          <p:spPr>
            <a:xfrm>
              <a:off x="2630637" y="1310540"/>
              <a:ext cx="233982" cy="0"/>
            </a:xfrm>
            <a:prstGeom prst="straightConnector1">
              <a:avLst/>
            </a:prstGeom>
            <a:ln w="19050"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7AC8F3B-CB2C-1C46-8930-FA238812184B}"/>
                </a:ext>
              </a:extLst>
            </p:cNvPr>
            <p:cNvSpPr/>
            <p:nvPr/>
          </p:nvSpPr>
          <p:spPr>
            <a:xfrm>
              <a:off x="5015880" y="572000"/>
              <a:ext cx="1440160" cy="2280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</a:rPr>
                <a:t>ブロック並べ</a:t>
              </a:r>
              <a:endParaRPr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経路探索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(A* search)</a:t>
              </a:r>
            </a:p>
          </p:txBody>
        </p: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27B0508D-3C81-9448-AF75-A81B50C2E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1820480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C92FBBE7-B739-D349-BA1E-1974E9A4C16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40" y="956384"/>
              <a:ext cx="351061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99D41376-BE8A-F540-9BB0-CE19EE74381C}"/>
                </a:ext>
              </a:extLst>
            </p:cNvPr>
            <p:cNvSpPr/>
            <p:nvPr/>
          </p:nvSpPr>
          <p:spPr>
            <a:xfrm>
              <a:off x="3215680" y="2348880"/>
              <a:ext cx="1008112" cy="5040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走行体の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位置取得</a:t>
              </a:r>
              <a:endParaRPr kumimoji="1" lang="en-US" altLang="ja-JP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BB3F302-7901-0349-954E-BC3538C32627}"/>
                </a:ext>
              </a:extLst>
            </p:cNvPr>
            <p:cNvCxnSpPr>
              <a:cxnSpLocks/>
            </p:cNvCxnSpPr>
            <p:nvPr/>
          </p:nvCxnSpPr>
          <p:spPr>
            <a:xfrm>
              <a:off x="4232771" y="2600908"/>
              <a:ext cx="774130" cy="0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FCD6134E-B0EE-614F-8EA2-37F0B42D0DFA}"/>
                </a:ext>
              </a:extLst>
            </p:cNvPr>
            <p:cNvSpPr/>
            <p:nvPr/>
          </p:nvSpPr>
          <p:spPr>
            <a:xfrm>
              <a:off x="3217551" y="3956377"/>
              <a:ext cx="2446401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C02DE10B-F676-9C47-A9A0-62B11226428E}"/>
                </a:ext>
              </a:extLst>
            </p:cNvPr>
            <p:cNvSpPr/>
            <p:nvPr/>
          </p:nvSpPr>
          <p:spPr>
            <a:xfrm>
              <a:off x="3229331" y="3161607"/>
              <a:ext cx="2422840" cy="3510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100" dirty="0">
                  <a:solidFill>
                    <a:schemeClr val="tx1"/>
                  </a:solidFill>
                </a:rPr>
                <a:t>Bluetooth</a:t>
              </a:r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8AD7BE0A-79C3-FD4F-89C8-2176D9FF085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4440283" y="3512668"/>
              <a:ext cx="468" cy="419366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58B8FEB4-B8DE-FD49-81C8-9EC08816B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736" y="2844779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矢印コネクタ 68">
              <a:extLst>
                <a:ext uri="{FF2B5EF4-FFF2-40B4-BE49-F238E27FC236}">
                  <a16:creationId xmlns:a16="http://schemas.microsoft.com/office/drawing/2014/main" id="{A5F90F65-0547-CC47-8D2D-2C3144A8973A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2852937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FDD658B-A2CC-7245-8DFD-60815F4B0478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096867" y="4307438"/>
            <a:ext cx="936" cy="895614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C399165E-24EE-5B49-B9E1-5846024EC1E2}"/>
              </a:ext>
            </a:extLst>
          </p:cNvPr>
          <p:cNvCxnSpPr>
            <a:cxnSpLocks/>
          </p:cNvCxnSpPr>
          <p:nvPr/>
        </p:nvCxnSpPr>
        <p:spPr>
          <a:xfrm>
            <a:off x="6022640" y="4307438"/>
            <a:ext cx="0" cy="540415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AB49827-6DFB-2045-984F-8C1F46BB9A6F}"/>
              </a:ext>
            </a:extLst>
          </p:cNvPr>
          <p:cNvSpPr/>
          <p:nvPr/>
        </p:nvSpPr>
        <p:spPr>
          <a:xfrm>
            <a:off x="3440683" y="4820473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自己位置推定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</a:rPr>
              <a:t>Kalman</a:t>
            </a:r>
            <a:r>
              <a:rPr lang="en-US" altLang="ja-JP" sz="1100" dirty="0">
                <a:solidFill>
                  <a:schemeClr val="tx1"/>
                </a:solidFill>
              </a:rPr>
              <a:t> Filter)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CF825F77-4BA7-ED4F-A4FA-47AF9472B67F}"/>
              </a:ext>
            </a:extLst>
          </p:cNvPr>
          <p:cNvSpPr/>
          <p:nvPr/>
        </p:nvSpPr>
        <p:spPr>
          <a:xfrm>
            <a:off x="3440683" y="5743111"/>
            <a:ext cx="1440160" cy="7687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ライン推定</a:t>
            </a:r>
            <a:endParaRPr kumimoji="1"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(</a:t>
            </a:r>
            <a:r>
              <a:rPr lang="ja-JP" altLang="en-US" sz="1100">
                <a:solidFill>
                  <a:schemeClr val="tx1"/>
                </a:solidFill>
              </a:rPr>
              <a:t>ニューラル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ネットワーク</a:t>
            </a:r>
            <a:r>
              <a:rPr lang="en-US" altLang="ja-JP" sz="1100" dirty="0">
                <a:solidFill>
                  <a:schemeClr val="tx1"/>
                </a:solidFill>
              </a:rPr>
              <a:t>??)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12E145D7-9DCC-6D44-AFD5-4FB2F71D0609}"/>
              </a:ext>
            </a:extLst>
          </p:cNvPr>
          <p:cNvCxnSpPr>
            <a:cxnSpLocks/>
          </p:cNvCxnSpPr>
          <p:nvPr/>
        </p:nvCxnSpPr>
        <p:spPr>
          <a:xfrm flipV="1">
            <a:off x="2687198" y="6122568"/>
            <a:ext cx="753485" cy="9853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9AE8D64D-5FB9-5142-BF6F-6AEAF823498B}"/>
              </a:ext>
            </a:extLst>
          </p:cNvPr>
          <p:cNvCxnSpPr>
            <a:cxnSpLocks/>
          </p:cNvCxnSpPr>
          <p:nvPr/>
        </p:nvCxnSpPr>
        <p:spPr>
          <a:xfrm>
            <a:off x="2687198" y="5013176"/>
            <a:ext cx="753485" cy="1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4FD697CC-C8CC-7848-89C2-3BAE3DC8D0E8}"/>
              </a:ext>
            </a:extLst>
          </p:cNvPr>
          <p:cNvGrpSpPr/>
          <p:nvPr/>
        </p:nvGrpSpPr>
        <p:grpSpPr>
          <a:xfrm>
            <a:off x="3064873" y="5445225"/>
            <a:ext cx="375810" cy="692124"/>
            <a:chOff x="6858499" y="2276872"/>
            <a:chExt cx="1145363" cy="2959577"/>
          </a:xfrm>
          <a:solidFill>
            <a:schemeClr val="bg1"/>
          </a:solidFill>
        </p:grpSpPr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BABA7F0-0122-8346-AC3E-035B13322D7A}"/>
                </a:ext>
              </a:extLst>
            </p:cNvPr>
            <p:cNvCxnSpPr/>
            <p:nvPr/>
          </p:nvCxnSpPr>
          <p:spPr>
            <a:xfrm>
              <a:off x="6858499" y="2276872"/>
              <a:ext cx="11453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CC5EF9F-F13F-8549-B737-FE939D8249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78711" y="3756661"/>
              <a:ext cx="2959577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18510E2F-F315-6B48-A5FC-6A08BCB8C9A4}"/>
              </a:ext>
            </a:extLst>
          </p:cNvPr>
          <p:cNvCxnSpPr>
            <a:cxnSpLocks/>
          </p:cNvCxnSpPr>
          <p:nvPr/>
        </p:nvCxnSpPr>
        <p:spPr>
          <a:xfrm>
            <a:off x="4888863" y="5204856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991B49FD-B796-0D40-9F72-56F5010F4667}"/>
              </a:ext>
            </a:extLst>
          </p:cNvPr>
          <p:cNvCxnSpPr>
            <a:cxnSpLocks/>
          </p:cNvCxnSpPr>
          <p:nvPr/>
        </p:nvCxnSpPr>
        <p:spPr>
          <a:xfrm>
            <a:off x="4888863" y="6127494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AD45177B-D6BC-3B4D-A0E9-D1B3DD1048C5}"/>
              </a:ext>
            </a:extLst>
          </p:cNvPr>
          <p:cNvCxnSpPr>
            <a:cxnSpLocks/>
          </p:cNvCxnSpPr>
          <p:nvPr/>
        </p:nvCxnSpPr>
        <p:spPr>
          <a:xfrm>
            <a:off x="7111010" y="6044673"/>
            <a:ext cx="774130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373726B-E3DC-F548-B330-C7DA7105410B}"/>
              </a:ext>
            </a:extLst>
          </p:cNvPr>
          <p:cNvSpPr/>
          <p:nvPr/>
        </p:nvSpPr>
        <p:spPr>
          <a:xfrm>
            <a:off x="5675086" y="4834162"/>
            <a:ext cx="1440160" cy="1698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目標運動量の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判定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CA0F5CE7-513F-AE47-A57A-8B354721724E}"/>
              </a:ext>
            </a:extLst>
          </p:cNvPr>
          <p:cNvSpPr/>
          <p:nvPr/>
        </p:nvSpPr>
        <p:spPr>
          <a:xfrm rot="16200000">
            <a:off x="2159649" y="5951964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851518B-85C5-3D4C-B596-19BB33220289}"/>
              </a:ext>
            </a:extLst>
          </p:cNvPr>
          <p:cNvSpPr/>
          <p:nvPr/>
        </p:nvSpPr>
        <p:spPr>
          <a:xfrm rot="16200000">
            <a:off x="2159649" y="5029326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1E0CB5D-F19C-4F42-B9C3-71C5F6A46C26}"/>
              </a:ext>
            </a:extLst>
          </p:cNvPr>
          <p:cNvSpPr/>
          <p:nvPr/>
        </p:nvSpPr>
        <p:spPr>
          <a:xfrm rot="16200000">
            <a:off x="9022492" y="5508081"/>
            <a:ext cx="1726278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Motor </a:t>
            </a:r>
            <a:r>
              <a:rPr kumimoji="1" lang="en-US" altLang="ja-JP" sz="1100" dirty="0" err="1">
                <a:solidFill>
                  <a:schemeClr val="tx1"/>
                </a:solidFill>
              </a:rPr>
              <a:t>Ctl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0A0A0D6-4095-644F-9E05-521362C08BC4}"/>
              </a:ext>
            </a:extLst>
          </p:cNvPr>
          <p:cNvCxnSpPr>
            <a:cxnSpLocks/>
          </p:cNvCxnSpPr>
          <p:nvPr/>
        </p:nvCxnSpPr>
        <p:spPr>
          <a:xfrm>
            <a:off x="9343258" y="6044673"/>
            <a:ext cx="366842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24DE1073-C04E-8145-991F-C8E226827FF5}"/>
              </a:ext>
            </a:extLst>
          </p:cNvPr>
          <p:cNvSpPr/>
          <p:nvPr/>
        </p:nvSpPr>
        <p:spPr>
          <a:xfrm rot="16200000">
            <a:off x="10432630" y="5508081"/>
            <a:ext cx="768767" cy="3510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Motors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C1AACA67-F0A0-EF42-A587-59B1744A87F3}"/>
              </a:ext>
            </a:extLst>
          </p:cNvPr>
          <p:cNvCxnSpPr>
            <a:cxnSpLocks/>
          </p:cNvCxnSpPr>
          <p:nvPr/>
        </p:nvCxnSpPr>
        <p:spPr>
          <a:xfrm>
            <a:off x="10061162" y="5683611"/>
            <a:ext cx="580321" cy="0"/>
          </a:xfrm>
          <a:prstGeom prst="straightConnector1">
            <a:avLst/>
          </a:prstGeom>
          <a:ln w="19050"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55DFE3D-0463-1943-80FB-B341FAEC17BA}"/>
              </a:ext>
            </a:extLst>
          </p:cNvPr>
          <p:cNvSpPr/>
          <p:nvPr/>
        </p:nvSpPr>
        <p:spPr>
          <a:xfrm>
            <a:off x="7889237" y="3956377"/>
            <a:ext cx="1440160" cy="1201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物理モデル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48AC5AFF-6459-B846-BC0F-534F0AD7F3F7}"/>
              </a:ext>
            </a:extLst>
          </p:cNvPr>
          <p:cNvSpPr/>
          <p:nvPr/>
        </p:nvSpPr>
        <p:spPr>
          <a:xfrm>
            <a:off x="7889237" y="5468609"/>
            <a:ext cx="144016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ja-JP" altLang="en-US" sz="1100">
                <a:solidFill>
                  <a:schemeClr val="tx1"/>
                </a:solidFill>
              </a:rPr>
              <a:t>走行体</a:t>
            </a:r>
            <a:endParaRPr lang="en-US" altLang="ja-JP" sz="1100" dirty="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制御</a:t>
            </a:r>
            <a:endParaRPr kumimoji="1" lang="en-US" altLang="ja-JP" sz="1100" dirty="0">
              <a:solidFill>
                <a:schemeClr val="tx1"/>
              </a:solidFill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DC56E049-88E5-CB48-AADC-D31FB1E0A5C1}"/>
              </a:ext>
            </a:extLst>
          </p:cNvPr>
          <p:cNvGrpSpPr/>
          <p:nvPr/>
        </p:nvGrpSpPr>
        <p:grpSpPr>
          <a:xfrm>
            <a:off x="8443826" y="5158214"/>
            <a:ext cx="330982" cy="316828"/>
            <a:chOff x="8256240" y="2020356"/>
            <a:chExt cx="330982" cy="316828"/>
          </a:xfrm>
        </p:grpSpPr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2B4833A7-5DD6-7042-8379-6820E00C9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6240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5652B8CC-858A-C944-847A-A21A8DE91185}"/>
                </a:ext>
              </a:extLst>
            </p:cNvPr>
            <p:cNvCxnSpPr>
              <a:cxnSpLocks/>
            </p:cNvCxnSpPr>
            <p:nvPr/>
          </p:nvCxnSpPr>
          <p:spPr>
            <a:xfrm>
              <a:off x="8587222" y="2020356"/>
              <a:ext cx="0" cy="316828"/>
            </a:xfrm>
            <a:prstGeom prst="straightConnector1">
              <a:avLst/>
            </a:prstGeom>
            <a:ln w="19050"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角丸四角形 1034">
            <a:extLst>
              <a:ext uri="{FF2B5EF4-FFF2-40B4-BE49-F238E27FC236}">
                <a16:creationId xmlns:a16="http://schemas.microsoft.com/office/drawing/2014/main" id="{D2D7D303-E91F-844B-BA92-707DFB4B499D}"/>
              </a:ext>
            </a:extLst>
          </p:cNvPr>
          <p:cNvSpPr/>
          <p:nvPr/>
        </p:nvSpPr>
        <p:spPr>
          <a:xfrm>
            <a:off x="2216548" y="4469411"/>
            <a:ext cx="2792370" cy="2151326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認知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角丸四角形 90">
            <a:extLst>
              <a:ext uri="{FF2B5EF4-FFF2-40B4-BE49-F238E27FC236}">
                <a16:creationId xmlns:a16="http://schemas.microsoft.com/office/drawing/2014/main" id="{DA542AF9-A939-B04E-A163-0EF4DDCE077D}"/>
              </a:ext>
            </a:extLst>
          </p:cNvPr>
          <p:cNvSpPr/>
          <p:nvPr/>
        </p:nvSpPr>
        <p:spPr>
          <a:xfrm>
            <a:off x="5519936" y="4469410"/>
            <a:ext cx="1750461" cy="2151327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判断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2" name="角丸四角形 91">
            <a:extLst>
              <a:ext uri="{FF2B5EF4-FFF2-40B4-BE49-F238E27FC236}">
                <a16:creationId xmlns:a16="http://schemas.microsoft.com/office/drawing/2014/main" id="{6D0A4D57-DF17-3E45-8DE0-28A7D58186A0}"/>
              </a:ext>
            </a:extLst>
          </p:cNvPr>
          <p:cNvSpPr/>
          <p:nvPr/>
        </p:nvSpPr>
        <p:spPr>
          <a:xfrm>
            <a:off x="7692530" y="3789040"/>
            <a:ext cx="3444030" cy="2952328"/>
          </a:xfrm>
          <a:prstGeom prst="roundRect">
            <a:avLst>
              <a:gd name="adj" fmla="val 4978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kumimoji="1" lang="ja-JP" altLang="en-US">
                <a:solidFill>
                  <a:schemeClr val="tx1"/>
                </a:solidFill>
              </a:rPr>
              <a:t>操作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E4A1B11-38F4-AD45-87E0-D196CD7B6C22}"/>
              </a:ext>
            </a:extLst>
          </p:cNvPr>
          <p:cNvSpPr/>
          <p:nvPr/>
        </p:nvSpPr>
        <p:spPr>
          <a:xfrm>
            <a:off x="9890720" y="631836"/>
            <a:ext cx="1440160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ja-JP" sz="1100" dirty="0">
                <a:solidFill>
                  <a:schemeClr val="tx1"/>
                </a:solidFill>
              </a:rPr>
              <a:t>20190508</a:t>
            </a:r>
          </a:p>
          <a:p>
            <a:pPr algn="ctr"/>
            <a:r>
              <a:rPr kumimoji="1" lang="en-US" altLang="ja-JP" sz="1100" dirty="0">
                <a:solidFill>
                  <a:schemeClr val="tx1"/>
                </a:solidFill>
              </a:rPr>
              <a:t>Kaoru Ota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BA78A03-1570-114B-9FD5-B782F05B2557}"/>
              </a:ext>
            </a:extLst>
          </p:cNvPr>
          <p:cNvSpPr/>
          <p:nvPr/>
        </p:nvSpPr>
        <p:spPr>
          <a:xfrm>
            <a:off x="8418214" y="1322055"/>
            <a:ext cx="3222402" cy="7687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ja-JP" altLang="en-US" sz="1000">
                <a:solidFill>
                  <a:schemeClr val="tx1"/>
                </a:solidFill>
              </a:rPr>
              <a:t>システムの目的：チャレンジの場の提供</a:t>
            </a:r>
            <a:endParaRPr kumimoji="1" lang="en-US" altLang="ja-JP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F5E337A-F235-DF44-9AC9-01A8CD97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" y="448235"/>
            <a:ext cx="8019402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5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FCF65A1-B9B1-8845-B1C4-89A26F56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514995"/>
            <a:ext cx="7632848" cy="2050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68B89-23E3-F541-BA5B-967CEA0C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592786"/>
            <a:ext cx="7632848" cy="19386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3A6CE1-D972-2146-887F-47FC18F7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" y="4725144"/>
            <a:ext cx="8660527" cy="21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5DDFD52-8DE4-DD4B-876C-3A0523A3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468054"/>
            <a:ext cx="4987654" cy="31049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705AE8-AECF-F847-9811-AFC42638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68054"/>
            <a:ext cx="7248128" cy="64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9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AB6C3F9-CB8C-4B4C-BA62-7E75E6CB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49"/>
            <a:ext cx="6096000" cy="2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6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DEE0DFB-4A6D-EB4F-AD36-9215F2D2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" y="448235"/>
            <a:ext cx="6134253" cy="47525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D0E56DE-1F19-FA4D-A502-D1E542D8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448235"/>
            <a:ext cx="3919919" cy="25885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36740B0-D6C8-4E48-A2A8-2CC90F26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140968"/>
            <a:ext cx="3481585" cy="33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5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3A4A4F6-ADD6-CE45-8675-6B3AA61A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" y="482539"/>
            <a:ext cx="6096001" cy="303888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0659B96-F9CD-A945-B0A2-11E78A6B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2" y="482538"/>
            <a:ext cx="6028693" cy="55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4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0233E2-6779-A04C-8643-6A3D76B45FA7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参考になりそうな過去の資料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3A54522-067F-5842-B6FA-79ED38B5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35"/>
            <a:ext cx="3431704" cy="639438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750A69B-27D8-3C46-969A-51AF21C0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620688"/>
            <a:ext cx="4320480" cy="2828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711217-373B-694A-96F7-27AB1E41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5600786"/>
            <a:ext cx="8638580" cy="12572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0F612A1-00C3-FB4F-AAA8-4F7E85ADC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77" y="3413129"/>
            <a:ext cx="3731423" cy="21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75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35560" y="14234"/>
            <a:ext cx="8640012" cy="691235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FE18205-2A55-0945-9DEE-E4973DD2B32E}"/>
              </a:ext>
            </a:extLst>
          </p:cNvPr>
          <p:cNvGrpSpPr/>
          <p:nvPr/>
        </p:nvGrpSpPr>
        <p:grpSpPr>
          <a:xfrm>
            <a:off x="9264352" y="620688"/>
            <a:ext cx="720080" cy="605336"/>
            <a:chOff x="5881370" y="2780928"/>
            <a:chExt cx="1798806" cy="1512168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1A31E16-8305-CE40-901D-0A55D4952F66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69412A7D-1E87-464B-90AC-884B1D05A45E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28" name="パイ 27">
                <a:extLst>
                  <a:ext uri="{FF2B5EF4-FFF2-40B4-BE49-F238E27FC236}">
                    <a16:creationId xmlns:a16="http://schemas.microsoft.com/office/drawing/2014/main" id="{46A714F4-5E59-154A-96C3-DF8FAF2E5054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パイ 28">
                <a:extLst>
                  <a:ext uri="{FF2B5EF4-FFF2-40B4-BE49-F238E27FC236}">
                    <a16:creationId xmlns:a16="http://schemas.microsoft.com/office/drawing/2014/main" id="{40B90E71-B84A-764F-AC4C-9449676ACA47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パイ 29">
                <a:extLst>
                  <a:ext uri="{FF2B5EF4-FFF2-40B4-BE49-F238E27FC236}">
                    <a16:creationId xmlns:a16="http://schemas.microsoft.com/office/drawing/2014/main" id="{447F6856-9E5A-B24D-9C14-94389846F2CA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角丸四角形 24">
              <a:extLst>
                <a:ext uri="{FF2B5EF4-FFF2-40B4-BE49-F238E27FC236}">
                  <a16:creationId xmlns:a16="http://schemas.microsoft.com/office/drawing/2014/main" id="{2012C608-0F86-604E-AAAF-ED569FF309AC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310E970D-701E-6D49-8725-37CDC9CF74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E4B443AD-F3BA-6047-BA44-145F57DB9889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" name="1 つの角を切り取った四角形 1">
            <a:extLst>
              <a:ext uri="{FF2B5EF4-FFF2-40B4-BE49-F238E27FC236}">
                <a16:creationId xmlns:a16="http://schemas.microsoft.com/office/drawing/2014/main" id="{5F7D31EC-1F54-3B48-9BE8-2EFEDAA10E01}"/>
              </a:ext>
            </a:extLst>
          </p:cNvPr>
          <p:cNvSpPr/>
          <p:nvPr/>
        </p:nvSpPr>
        <p:spPr>
          <a:xfrm>
            <a:off x="9781378" y="1432609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左側ライントレース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55D194A-EDF1-B048-9CF6-E6892D5CD085}"/>
              </a:ext>
            </a:extLst>
          </p:cNvPr>
          <p:cNvCxnSpPr>
            <a:cxnSpLocks/>
          </p:cNvCxnSpPr>
          <p:nvPr/>
        </p:nvCxnSpPr>
        <p:spPr>
          <a:xfrm flipH="1">
            <a:off x="7176120" y="932472"/>
            <a:ext cx="201527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 つの角を切り取った四角形 33">
            <a:extLst>
              <a:ext uri="{FF2B5EF4-FFF2-40B4-BE49-F238E27FC236}">
                <a16:creationId xmlns:a16="http://schemas.microsoft.com/office/drawing/2014/main" id="{E9719C02-0304-934E-92B0-F9C2AFF99665}"/>
              </a:ext>
            </a:extLst>
          </p:cNvPr>
          <p:cNvSpPr/>
          <p:nvPr/>
        </p:nvSpPr>
        <p:spPr>
          <a:xfrm>
            <a:off x="6806617" y="1163904"/>
            <a:ext cx="2305203" cy="62733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電池残量によらず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>
                <a:solidFill>
                  <a:schemeClr val="tx1"/>
                </a:solidFill>
              </a:rPr>
              <a:t>一定速度で走行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36" name="円弧 35">
            <a:extLst>
              <a:ext uri="{FF2B5EF4-FFF2-40B4-BE49-F238E27FC236}">
                <a16:creationId xmlns:a16="http://schemas.microsoft.com/office/drawing/2014/main" id="{25181946-0DA3-3146-A381-2113A9928C8D}"/>
              </a:ext>
            </a:extLst>
          </p:cNvPr>
          <p:cNvSpPr/>
          <p:nvPr/>
        </p:nvSpPr>
        <p:spPr>
          <a:xfrm>
            <a:off x="6023992" y="923301"/>
            <a:ext cx="2476539" cy="2361683"/>
          </a:xfrm>
          <a:prstGeom prst="arc">
            <a:avLst>
              <a:gd name="adj1" fmla="val 10483715"/>
              <a:gd name="adj2" fmla="val 15665877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1 つの角を切り取った四角形 36">
            <a:extLst>
              <a:ext uri="{FF2B5EF4-FFF2-40B4-BE49-F238E27FC236}">
                <a16:creationId xmlns:a16="http://schemas.microsoft.com/office/drawing/2014/main" id="{A3CCA0F3-795F-454F-9414-965E27D24B60}"/>
              </a:ext>
            </a:extLst>
          </p:cNvPr>
          <p:cNvSpPr/>
          <p:nvPr/>
        </p:nvSpPr>
        <p:spPr>
          <a:xfrm>
            <a:off x="4556909" y="219603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一定ヨーレートで走行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87686061-4C10-1C46-870C-9D3EDC3A66EE}"/>
              </a:ext>
            </a:extLst>
          </p:cNvPr>
          <p:cNvGrpSpPr/>
          <p:nvPr/>
        </p:nvGrpSpPr>
        <p:grpSpPr>
          <a:xfrm rot="16200000">
            <a:off x="3014292" y="3253944"/>
            <a:ext cx="720080" cy="605336"/>
            <a:chOff x="5881370" y="2780928"/>
            <a:chExt cx="1798806" cy="1512168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6EE5DB01-3385-C24F-AE8D-68B8FAC1CCF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9C5E8905-29B6-9049-8076-A24A842C73C8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62" name="パイ 61">
                <a:extLst>
                  <a:ext uri="{FF2B5EF4-FFF2-40B4-BE49-F238E27FC236}">
                    <a16:creationId xmlns:a16="http://schemas.microsoft.com/office/drawing/2014/main" id="{0BC05241-49A5-D247-8398-4EF08F194981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パイ 62">
                <a:extLst>
                  <a:ext uri="{FF2B5EF4-FFF2-40B4-BE49-F238E27FC236}">
                    <a16:creationId xmlns:a16="http://schemas.microsoft.com/office/drawing/2014/main" id="{4FBA444A-404E-9749-BE2E-AC0E79DFE466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パイ 63">
                <a:extLst>
                  <a:ext uri="{FF2B5EF4-FFF2-40B4-BE49-F238E27FC236}">
                    <a16:creationId xmlns:a16="http://schemas.microsoft.com/office/drawing/2014/main" id="{9D65DBCD-B1FF-4A47-A828-44517BE6E05F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角丸四角形 58">
              <a:extLst>
                <a:ext uri="{FF2B5EF4-FFF2-40B4-BE49-F238E27FC236}">
                  <a16:creationId xmlns:a16="http://schemas.microsoft.com/office/drawing/2014/main" id="{23BF529C-8FED-684B-8988-F2C4AD39BEA3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>
              <a:extLst>
                <a:ext uri="{FF2B5EF4-FFF2-40B4-BE49-F238E27FC236}">
                  <a16:creationId xmlns:a16="http://schemas.microsoft.com/office/drawing/2014/main" id="{BED39620-FC2C-8A49-B504-EBB6D96DE5B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>
              <a:extLst>
                <a:ext uri="{FF2B5EF4-FFF2-40B4-BE49-F238E27FC236}">
                  <a16:creationId xmlns:a16="http://schemas.microsoft.com/office/drawing/2014/main" id="{60290251-E693-614F-85EA-DE5E9BA5D363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65" name="1 つの角を切り取った四角形 64">
            <a:extLst>
              <a:ext uri="{FF2B5EF4-FFF2-40B4-BE49-F238E27FC236}">
                <a16:creationId xmlns:a16="http://schemas.microsoft.com/office/drawing/2014/main" id="{258B7F43-DB53-2745-A982-C5FCE75EF87E}"/>
              </a:ext>
            </a:extLst>
          </p:cNvPr>
          <p:cNvSpPr/>
          <p:nvPr/>
        </p:nvSpPr>
        <p:spPr>
          <a:xfrm>
            <a:off x="226875" y="3917764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灰色ラインの推定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6" name="1 つの角を切り取った四角形 65">
            <a:extLst>
              <a:ext uri="{FF2B5EF4-FFF2-40B4-BE49-F238E27FC236}">
                <a16:creationId xmlns:a16="http://schemas.microsoft.com/office/drawing/2014/main" id="{3FFEA0CF-4741-044E-A014-49BF12E770E0}"/>
              </a:ext>
            </a:extLst>
          </p:cNvPr>
          <p:cNvSpPr/>
          <p:nvPr/>
        </p:nvSpPr>
        <p:spPr>
          <a:xfrm>
            <a:off x="226875" y="1562035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67" name="1 つの角を切り取った四角形 66">
            <a:extLst>
              <a:ext uri="{FF2B5EF4-FFF2-40B4-BE49-F238E27FC236}">
                <a16:creationId xmlns:a16="http://schemas.microsoft.com/office/drawing/2014/main" id="{1C6EDA22-7EF2-594B-82FA-C9D099ABE51F}"/>
              </a:ext>
            </a:extLst>
          </p:cNvPr>
          <p:cNvSpPr/>
          <p:nvPr/>
        </p:nvSpPr>
        <p:spPr>
          <a:xfrm>
            <a:off x="226875" y="3210672"/>
            <a:ext cx="2305203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ゴール通過の推定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CFBF7B-DFA9-4541-8544-EC101E0F5B57}"/>
              </a:ext>
            </a:extLst>
          </p:cNvPr>
          <p:cNvSpPr/>
          <p:nvPr/>
        </p:nvSpPr>
        <p:spPr>
          <a:xfrm>
            <a:off x="5862750" y="2342460"/>
            <a:ext cx="161241" cy="170822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0" name="1 つの角を切り取った四角形 69">
            <a:extLst>
              <a:ext uri="{FF2B5EF4-FFF2-40B4-BE49-F238E27FC236}">
                <a16:creationId xmlns:a16="http://schemas.microsoft.com/office/drawing/2014/main" id="{0B70E1EF-C915-6040-9414-9FD3EBEB126E}"/>
              </a:ext>
            </a:extLst>
          </p:cNvPr>
          <p:cNvSpPr/>
          <p:nvPr/>
        </p:nvSpPr>
        <p:spPr>
          <a:xfrm>
            <a:off x="6074922" y="2567152"/>
            <a:ext cx="1640029" cy="360040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D25FB46-0FF6-F540-BAFD-5B175FF4C70A}"/>
              </a:ext>
            </a:extLst>
          </p:cNvPr>
          <p:cNvSpPr/>
          <p:nvPr/>
        </p:nvSpPr>
        <p:spPr>
          <a:xfrm>
            <a:off x="7402532" y="5445223"/>
            <a:ext cx="637684" cy="124059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247E3AB3-F9B3-BC47-B06E-854E04C0CE3D}"/>
              </a:ext>
            </a:extLst>
          </p:cNvPr>
          <p:cNvSpPr/>
          <p:nvPr/>
        </p:nvSpPr>
        <p:spPr>
          <a:xfrm>
            <a:off x="9072905" y="2118173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4EDA528-B7D4-2646-9927-B10663F6FCD5}"/>
              </a:ext>
            </a:extLst>
          </p:cNvPr>
          <p:cNvSpPr/>
          <p:nvPr/>
        </p:nvSpPr>
        <p:spPr>
          <a:xfrm>
            <a:off x="10229093" y="3060697"/>
            <a:ext cx="115379" cy="1088383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10D5F21-FA7C-7449-8B8B-CB172EAA6A22}"/>
              </a:ext>
            </a:extLst>
          </p:cNvPr>
          <p:cNvSpPr/>
          <p:nvPr/>
        </p:nvSpPr>
        <p:spPr>
          <a:xfrm>
            <a:off x="8500531" y="6278902"/>
            <a:ext cx="407554" cy="34012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5" name="1 つの角を切り取った四角形 74">
            <a:extLst>
              <a:ext uri="{FF2B5EF4-FFF2-40B4-BE49-F238E27FC236}">
                <a16:creationId xmlns:a16="http://schemas.microsoft.com/office/drawing/2014/main" id="{37F36E8A-5EC4-8B4B-90DB-9F2C16C94FEB}"/>
              </a:ext>
            </a:extLst>
          </p:cNvPr>
          <p:cNvSpPr/>
          <p:nvPr/>
        </p:nvSpPr>
        <p:spPr>
          <a:xfrm>
            <a:off x="8923491" y="6268945"/>
            <a:ext cx="1640029" cy="36004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自己位置補正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8345278-072B-1A46-A16F-4C23E36B7E22}"/>
              </a:ext>
            </a:extLst>
          </p:cNvPr>
          <p:cNvSpPr/>
          <p:nvPr/>
        </p:nvSpPr>
        <p:spPr>
          <a:xfrm>
            <a:off x="5817882" y="5632504"/>
            <a:ext cx="3229848" cy="6203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E1C53C6-59F5-F241-B1C2-4B86F4DAEE18}"/>
              </a:ext>
            </a:extLst>
          </p:cNvPr>
          <p:cNvSpPr/>
          <p:nvPr/>
        </p:nvSpPr>
        <p:spPr>
          <a:xfrm>
            <a:off x="7268312" y="736021"/>
            <a:ext cx="1779417" cy="115272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893015-2254-F049-A1B3-AF095B6ADC39}"/>
              </a:ext>
            </a:extLst>
          </p:cNvPr>
          <p:cNvSpPr/>
          <p:nvPr/>
        </p:nvSpPr>
        <p:spPr>
          <a:xfrm>
            <a:off x="4462184" y="3592058"/>
            <a:ext cx="94725" cy="68832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0D43DC4-BCEC-514F-AD9F-4D927F77C448}"/>
              </a:ext>
            </a:extLst>
          </p:cNvPr>
          <p:cNvSpPr/>
          <p:nvPr/>
        </p:nvSpPr>
        <p:spPr>
          <a:xfrm>
            <a:off x="4199706" y="729678"/>
            <a:ext cx="191447" cy="224287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74029DC-B993-F64E-8E99-77091E0AAE7D}"/>
              </a:ext>
            </a:extLst>
          </p:cNvPr>
          <p:cNvSpPr/>
          <p:nvPr/>
        </p:nvSpPr>
        <p:spPr>
          <a:xfrm>
            <a:off x="3207543" y="2148397"/>
            <a:ext cx="109138" cy="9123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9358E0-9243-1441-AB54-24C28918CC2C}"/>
              </a:ext>
            </a:extLst>
          </p:cNvPr>
          <p:cNvSpPr/>
          <p:nvPr/>
        </p:nvSpPr>
        <p:spPr>
          <a:xfrm>
            <a:off x="3207543" y="4495189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3" name="1 つの角を切り取った四角形 42">
            <a:extLst>
              <a:ext uri="{FF2B5EF4-FFF2-40B4-BE49-F238E27FC236}">
                <a16:creationId xmlns:a16="http://schemas.microsoft.com/office/drawing/2014/main" id="{F60A4AFA-D04A-A44F-93F4-6EA6928BB47C}"/>
              </a:ext>
            </a:extLst>
          </p:cNvPr>
          <p:cNvSpPr/>
          <p:nvPr/>
        </p:nvSpPr>
        <p:spPr>
          <a:xfrm>
            <a:off x="226875" y="5676203"/>
            <a:ext cx="2305203" cy="952781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>
                <a:solidFill>
                  <a:schemeClr val="tx1"/>
                </a:solidFill>
              </a:rPr>
              <a:t>1</a:t>
            </a:r>
            <a:r>
              <a:rPr lang="ja-JP" altLang="en-US" sz="1600">
                <a:solidFill>
                  <a:schemeClr val="tx1"/>
                </a:solidFill>
              </a:rPr>
              <a:t>秒以上、操作命令がない場合はロボットを停止させる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CA3EEED1-BF02-3740-800F-78E811F497B8}"/>
              </a:ext>
            </a:extLst>
          </p:cNvPr>
          <p:cNvSpPr/>
          <p:nvPr/>
        </p:nvSpPr>
        <p:spPr>
          <a:xfrm>
            <a:off x="3914499" y="5927008"/>
            <a:ext cx="2305203" cy="930992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ja-JP" altLang="en-US" sz="1600">
                <a:solidFill>
                  <a:schemeClr val="tx1"/>
                </a:solidFill>
              </a:rPr>
              <a:t>ラインを外れた場合、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kumimoji="1" lang="ja-JP" altLang="en-US" sz="1600">
                <a:solidFill>
                  <a:schemeClr val="tx1"/>
                </a:solidFill>
              </a:rPr>
              <a:t>最後にラインを検知した場所まで戻る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E292154D-D2A8-F242-B820-71C5AFE2B042}"/>
              </a:ext>
            </a:extLst>
          </p:cNvPr>
          <p:cNvGrpSpPr/>
          <p:nvPr/>
        </p:nvGrpSpPr>
        <p:grpSpPr>
          <a:xfrm>
            <a:off x="3742104" y="5204584"/>
            <a:ext cx="720080" cy="605336"/>
            <a:chOff x="5881370" y="2780928"/>
            <a:chExt cx="1798806" cy="1512168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7B1D146-641C-4C43-81A8-108BF1E6CB21}"/>
                </a:ext>
              </a:extLst>
            </p:cNvPr>
            <p:cNvSpPr/>
            <p:nvPr/>
          </p:nvSpPr>
          <p:spPr>
            <a:xfrm>
              <a:off x="6312024" y="2996952"/>
              <a:ext cx="1368152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84348C8-D7DA-2748-BC0B-9D5C4FE506E0}"/>
                </a:ext>
              </a:extLst>
            </p:cNvPr>
            <p:cNvGrpSpPr/>
            <p:nvPr/>
          </p:nvGrpSpPr>
          <p:grpSpPr>
            <a:xfrm>
              <a:off x="6852084" y="3392996"/>
              <a:ext cx="288032" cy="288032"/>
              <a:chOff x="4024536" y="3216424"/>
              <a:chExt cx="3168353" cy="3168352"/>
            </a:xfrm>
          </p:grpSpPr>
          <p:sp>
            <p:nvSpPr>
              <p:cNvPr id="51" name="パイ 50">
                <a:extLst>
                  <a:ext uri="{FF2B5EF4-FFF2-40B4-BE49-F238E27FC236}">
                    <a16:creationId xmlns:a16="http://schemas.microsoft.com/office/drawing/2014/main" id="{792765EB-3EBD-C244-AC77-CA9A98AB7FB9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パイ 51">
                <a:extLst>
                  <a:ext uri="{FF2B5EF4-FFF2-40B4-BE49-F238E27FC236}">
                    <a16:creationId xmlns:a16="http://schemas.microsoft.com/office/drawing/2014/main" id="{BD1623FB-023C-E545-AB8A-4CACE6CAEC65}"/>
                  </a:ext>
                </a:extLst>
              </p:cNvPr>
              <p:cNvSpPr/>
              <p:nvPr/>
            </p:nvSpPr>
            <p:spPr>
              <a:xfrm>
                <a:off x="4024536" y="3216424"/>
                <a:ext cx="3168352" cy="3168352"/>
              </a:xfrm>
              <a:prstGeom prst="pie">
                <a:avLst>
                  <a:gd name="adj1" fmla="val 0"/>
                  <a:gd name="adj2" fmla="val 2158275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パイ 52">
                <a:extLst>
                  <a:ext uri="{FF2B5EF4-FFF2-40B4-BE49-F238E27FC236}">
                    <a16:creationId xmlns:a16="http://schemas.microsoft.com/office/drawing/2014/main" id="{C6454D1F-CF24-394F-9CE9-12D924DD78A4}"/>
                  </a:ext>
                </a:extLst>
              </p:cNvPr>
              <p:cNvSpPr/>
              <p:nvPr/>
            </p:nvSpPr>
            <p:spPr>
              <a:xfrm rot="10800000">
                <a:off x="4024537" y="3216424"/>
                <a:ext cx="3168352" cy="3168352"/>
              </a:xfrm>
              <a:prstGeom prst="pie">
                <a:avLst>
                  <a:gd name="adj1" fmla="val 0"/>
                  <a:gd name="adj2" fmla="val 543616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角丸四角形 47">
              <a:extLst>
                <a:ext uri="{FF2B5EF4-FFF2-40B4-BE49-F238E27FC236}">
                  <a16:creationId xmlns:a16="http://schemas.microsoft.com/office/drawing/2014/main" id="{D785D056-4B9A-0C49-8D05-68FD2BE74812}"/>
                </a:ext>
              </a:extLst>
            </p:cNvPr>
            <p:cNvSpPr/>
            <p:nvPr/>
          </p:nvSpPr>
          <p:spPr>
            <a:xfrm rot="5400000">
              <a:off x="6384032" y="2278266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>
              <a:extLst>
                <a:ext uri="{FF2B5EF4-FFF2-40B4-BE49-F238E27FC236}">
                  <a16:creationId xmlns:a16="http://schemas.microsoft.com/office/drawing/2014/main" id="{302FA11D-885B-3045-8A8F-3296C4ACF06A}"/>
                </a:ext>
              </a:extLst>
            </p:cNvPr>
            <p:cNvSpPr/>
            <p:nvPr/>
          </p:nvSpPr>
          <p:spPr>
            <a:xfrm rot="5400000">
              <a:off x="6384032" y="3574410"/>
              <a:ext cx="216024" cy="12213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F69FF8A5-53E4-8C47-837E-E679A1591191}"/>
                </a:ext>
              </a:extLst>
            </p:cNvPr>
            <p:cNvSpPr/>
            <p:nvPr/>
          </p:nvSpPr>
          <p:spPr>
            <a:xfrm>
              <a:off x="5951984" y="3356992"/>
              <a:ext cx="360040" cy="3600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リーフォーム 2">
            <a:extLst>
              <a:ext uri="{FF2B5EF4-FFF2-40B4-BE49-F238E27FC236}">
                <a16:creationId xmlns:a16="http://schemas.microsoft.com/office/drawing/2014/main" id="{71086B44-93C5-5442-93B7-F673BBC5A570}"/>
              </a:ext>
            </a:extLst>
          </p:cNvPr>
          <p:cNvSpPr/>
          <p:nvPr/>
        </p:nvSpPr>
        <p:spPr>
          <a:xfrm>
            <a:off x="4130689" y="5439509"/>
            <a:ext cx="1687193" cy="139807"/>
          </a:xfrm>
          <a:custGeom>
            <a:avLst/>
            <a:gdLst>
              <a:gd name="connsiteX0" fmla="*/ 1045492 w 1045492"/>
              <a:gd name="connsiteY0" fmla="*/ 187569 h 234461"/>
              <a:gd name="connsiteX1" fmla="*/ 963431 w 1045492"/>
              <a:gd name="connsiteY1" fmla="*/ 199292 h 234461"/>
              <a:gd name="connsiteX2" fmla="*/ 752416 w 1045492"/>
              <a:gd name="connsiteY2" fmla="*/ 222738 h 234461"/>
              <a:gd name="connsiteX3" fmla="*/ 564846 w 1045492"/>
              <a:gd name="connsiteY3" fmla="*/ 222738 h 234461"/>
              <a:gd name="connsiteX4" fmla="*/ 342108 w 1045492"/>
              <a:gd name="connsiteY4" fmla="*/ 234461 h 234461"/>
              <a:gd name="connsiteX5" fmla="*/ 107646 w 1045492"/>
              <a:gd name="connsiteY5" fmla="*/ 222738 h 234461"/>
              <a:gd name="connsiteX6" fmla="*/ 72477 w 1045492"/>
              <a:gd name="connsiteY6" fmla="*/ 211015 h 234461"/>
              <a:gd name="connsiteX7" fmla="*/ 37308 w 1045492"/>
              <a:gd name="connsiteY7" fmla="*/ 187569 h 234461"/>
              <a:gd name="connsiteX8" fmla="*/ 13862 w 1045492"/>
              <a:gd name="connsiteY8" fmla="*/ 152400 h 234461"/>
              <a:gd name="connsiteX9" fmla="*/ 13862 w 1045492"/>
              <a:gd name="connsiteY9" fmla="*/ 46892 h 234461"/>
              <a:gd name="connsiteX10" fmla="*/ 60754 w 1045492"/>
              <a:gd name="connsiteY10" fmla="*/ 35169 h 234461"/>
              <a:gd name="connsiteX11" fmla="*/ 142816 w 1045492"/>
              <a:gd name="connsiteY11" fmla="*/ 0 h 234461"/>
              <a:gd name="connsiteX12" fmla="*/ 424169 w 1045492"/>
              <a:gd name="connsiteY12" fmla="*/ 11723 h 234461"/>
              <a:gd name="connsiteX13" fmla="*/ 611739 w 1045492"/>
              <a:gd name="connsiteY13" fmla="*/ 23446 h 234461"/>
              <a:gd name="connsiteX14" fmla="*/ 693800 w 1045492"/>
              <a:gd name="connsiteY14" fmla="*/ 35169 h 234461"/>
              <a:gd name="connsiteX15" fmla="*/ 857923 w 1045492"/>
              <a:gd name="connsiteY15" fmla="*/ 35169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5492" h="234461">
                <a:moveTo>
                  <a:pt x="1045492" y="187569"/>
                </a:moveTo>
                <a:cubicBezTo>
                  <a:pt x="1018138" y="191477"/>
                  <a:pt x="990866" y="196000"/>
                  <a:pt x="963431" y="199292"/>
                </a:cubicBezTo>
                <a:lnTo>
                  <a:pt x="752416" y="222738"/>
                </a:lnTo>
                <a:cubicBezTo>
                  <a:pt x="667455" y="194418"/>
                  <a:pt x="735569" y="212068"/>
                  <a:pt x="564846" y="222738"/>
                </a:cubicBezTo>
                <a:lnTo>
                  <a:pt x="342108" y="234461"/>
                </a:lnTo>
                <a:cubicBezTo>
                  <a:pt x="263954" y="230553"/>
                  <a:pt x="185603" y="229517"/>
                  <a:pt x="107646" y="222738"/>
                </a:cubicBezTo>
                <a:cubicBezTo>
                  <a:pt x="95335" y="221668"/>
                  <a:pt x="83530" y="216541"/>
                  <a:pt x="72477" y="211015"/>
                </a:cubicBezTo>
                <a:cubicBezTo>
                  <a:pt x="59875" y="204714"/>
                  <a:pt x="49031" y="195384"/>
                  <a:pt x="37308" y="187569"/>
                </a:cubicBezTo>
                <a:cubicBezTo>
                  <a:pt x="29493" y="175846"/>
                  <a:pt x="20163" y="165002"/>
                  <a:pt x="13862" y="152400"/>
                </a:cubicBezTo>
                <a:cubicBezTo>
                  <a:pt x="-1362" y="121952"/>
                  <a:pt x="-7617" y="76962"/>
                  <a:pt x="13862" y="46892"/>
                </a:cubicBezTo>
                <a:cubicBezTo>
                  <a:pt x="23227" y="33781"/>
                  <a:pt x="45262" y="39595"/>
                  <a:pt x="60754" y="35169"/>
                </a:cubicBezTo>
                <a:cubicBezTo>
                  <a:pt x="101002" y="23670"/>
                  <a:pt x="101134" y="20840"/>
                  <a:pt x="142816" y="0"/>
                </a:cubicBezTo>
                <a:lnTo>
                  <a:pt x="424169" y="11723"/>
                </a:lnTo>
                <a:cubicBezTo>
                  <a:pt x="486736" y="14851"/>
                  <a:pt x="549329" y="18019"/>
                  <a:pt x="611739" y="23446"/>
                </a:cubicBezTo>
                <a:cubicBezTo>
                  <a:pt x="639266" y="25840"/>
                  <a:pt x="666200" y="33855"/>
                  <a:pt x="693800" y="35169"/>
                </a:cubicBezTo>
                <a:cubicBezTo>
                  <a:pt x="748446" y="37771"/>
                  <a:pt x="803215" y="35169"/>
                  <a:pt x="857923" y="3516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1 つの角を切り取った四角形 54">
            <a:extLst>
              <a:ext uri="{FF2B5EF4-FFF2-40B4-BE49-F238E27FC236}">
                <a16:creationId xmlns:a16="http://schemas.microsoft.com/office/drawing/2014/main" id="{41B9BB52-4C8B-5042-94AC-BAFBE166AB06}"/>
              </a:ext>
            </a:extLst>
          </p:cNvPr>
          <p:cNvSpPr/>
          <p:nvPr/>
        </p:nvSpPr>
        <p:spPr>
          <a:xfrm flipH="1">
            <a:off x="9652939" y="2062025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56" name="1 つの角を切り取った四角形 55">
            <a:extLst>
              <a:ext uri="{FF2B5EF4-FFF2-40B4-BE49-F238E27FC236}">
                <a16:creationId xmlns:a16="http://schemas.microsoft.com/office/drawing/2014/main" id="{831B0F46-DA95-4149-AE6E-CA44BD040981}"/>
              </a:ext>
            </a:extLst>
          </p:cNvPr>
          <p:cNvSpPr/>
          <p:nvPr/>
        </p:nvSpPr>
        <p:spPr>
          <a:xfrm flipH="1">
            <a:off x="8616800" y="81891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コース・エリア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550"/>
          <a:stretch/>
        </p:blipFill>
        <p:spPr>
          <a:xfrm>
            <a:off x="2167218" y="2005"/>
            <a:ext cx="8640012" cy="6912358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F844A2-2068-4442-8F1D-A475ECF06C7F}"/>
              </a:ext>
            </a:extLst>
          </p:cNvPr>
          <p:cNvSpPr/>
          <p:nvPr/>
        </p:nvSpPr>
        <p:spPr>
          <a:xfrm>
            <a:off x="7248128" y="332656"/>
            <a:ext cx="3456384" cy="108012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1st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ED74D48-FA2B-7C47-A225-4E17D78C1E9A}"/>
              </a:ext>
            </a:extLst>
          </p:cNvPr>
          <p:cNvSpPr/>
          <p:nvPr/>
        </p:nvSpPr>
        <p:spPr>
          <a:xfrm>
            <a:off x="5735960" y="351110"/>
            <a:ext cx="1512168" cy="170973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1st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341715F-1681-874D-B894-756AEE60D52F}"/>
              </a:ext>
            </a:extLst>
          </p:cNvPr>
          <p:cNvSpPr/>
          <p:nvPr/>
        </p:nvSpPr>
        <p:spPr>
          <a:xfrm rot="16200000">
            <a:off x="4943872" y="2579138"/>
            <a:ext cx="2016224" cy="100811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2nd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17F827-D7F4-6C42-B9D0-F2EC0901575D}"/>
              </a:ext>
            </a:extLst>
          </p:cNvPr>
          <p:cNvSpPr/>
          <p:nvPr/>
        </p:nvSpPr>
        <p:spPr>
          <a:xfrm>
            <a:off x="5447928" y="4090934"/>
            <a:ext cx="1872208" cy="1930353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2nd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29F02FD-B373-5449-8AFF-C3AA8B010914}"/>
              </a:ext>
            </a:extLst>
          </p:cNvPr>
          <p:cNvSpPr/>
          <p:nvPr/>
        </p:nvSpPr>
        <p:spPr>
          <a:xfrm rot="16200000">
            <a:off x="7067016" y="5045901"/>
            <a:ext cx="1226321" cy="720082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3rd</a:t>
            </a:r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0A6C345-A48B-B64E-A347-FDCBA2891789}"/>
              </a:ext>
            </a:extLst>
          </p:cNvPr>
          <p:cNvSpPr/>
          <p:nvPr/>
        </p:nvSpPr>
        <p:spPr>
          <a:xfrm>
            <a:off x="8040218" y="3861048"/>
            <a:ext cx="1296142" cy="2158055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</a:t>
            </a:r>
            <a:r>
              <a:rPr lang="en-US" altLang="ja-JP" baseline="30000" dirty="0">
                <a:solidFill>
                  <a:schemeClr val="tx1"/>
                </a:solidFill>
              </a:rPr>
              <a:t>rd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D0BAC92-D698-C441-9D69-C9A3C096A187}"/>
              </a:ext>
            </a:extLst>
          </p:cNvPr>
          <p:cNvSpPr/>
          <p:nvPr/>
        </p:nvSpPr>
        <p:spPr>
          <a:xfrm>
            <a:off x="7680177" y="1628800"/>
            <a:ext cx="1512168" cy="2232248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4th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6D642F7-FFD1-D745-95C2-78022DF79264}"/>
              </a:ext>
            </a:extLst>
          </p:cNvPr>
          <p:cNvSpPr/>
          <p:nvPr/>
        </p:nvSpPr>
        <p:spPr>
          <a:xfrm>
            <a:off x="9165416" y="1628800"/>
            <a:ext cx="1610156" cy="1584176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5th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9E2907F2-D048-AE43-B5B3-E5813B351498}"/>
              </a:ext>
            </a:extLst>
          </p:cNvPr>
          <p:cNvSpPr/>
          <p:nvPr/>
        </p:nvSpPr>
        <p:spPr>
          <a:xfrm>
            <a:off x="9768407" y="3212976"/>
            <a:ext cx="1007165" cy="720080"/>
          </a:xfrm>
          <a:prstGeom prst="rect">
            <a:avLst/>
          </a:prstGeom>
          <a:solidFill>
            <a:schemeClr val="bg1">
              <a:alpha val="73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4</a:t>
            </a:r>
            <a:r>
              <a:rPr kumimoji="1" lang="en-US" altLang="ja-JP" baseline="30000" dirty="0">
                <a:solidFill>
                  <a:schemeClr val="tx1"/>
                </a:solidFill>
              </a:rPr>
              <a:t>th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tx1"/>
                </a:solidFill>
              </a:rPr>
              <a:t>ストレート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EA63B25-D63F-F247-ADB8-40AE4E44F23B}"/>
              </a:ext>
            </a:extLst>
          </p:cNvPr>
          <p:cNvSpPr/>
          <p:nvPr/>
        </p:nvSpPr>
        <p:spPr>
          <a:xfrm>
            <a:off x="9048328" y="3947289"/>
            <a:ext cx="1728192" cy="207181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6th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E77FD46-F280-8649-939A-47B6B9103B49}"/>
              </a:ext>
            </a:extLst>
          </p:cNvPr>
          <p:cNvSpPr/>
          <p:nvPr/>
        </p:nvSpPr>
        <p:spPr>
          <a:xfrm>
            <a:off x="5482689" y="4953217"/>
            <a:ext cx="3565639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5th</a:t>
            </a:r>
            <a:r>
              <a:rPr kumimoji="1" lang="ja-JP" altLang="en-US">
                <a:solidFill>
                  <a:schemeClr val="tx1"/>
                </a:solidFill>
              </a:rPr>
              <a:t>ストレート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83857398-C628-5445-9E7D-E1B244FF5623}"/>
              </a:ext>
            </a:extLst>
          </p:cNvPr>
          <p:cNvSpPr/>
          <p:nvPr/>
        </p:nvSpPr>
        <p:spPr>
          <a:xfrm>
            <a:off x="4008715" y="4437112"/>
            <a:ext cx="1473025" cy="1567757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7th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38540397-8698-DF4D-8E47-146194184CDB}"/>
              </a:ext>
            </a:extLst>
          </p:cNvPr>
          <p:cNvSpPr/>
          <p:nvPr/>
        </p:nvSpPr>
        <p:spPr>
          <a:xfrm>
            <a:off x="4008714" y="2852936"/>
            <a:ext cx="1455555" cy="72861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8th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6190214D-5A09-404E-9534-C99431778C33}"/>
              </a:ext>
            </a:extLst>
          </p:cNvPr>
          <p:cNvSpPr/>
          <p:nvPr/>
        </p:nvSpPr>
        <p:spPr>
          <a:xfrm>
            <a:off x="4007766" y="351111"/>
            <a:ext cx="1921432" cy="2485408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93B3EDC-86E4-AE41-951C-B43EC57ACE5F}"/>
              </a:ext>
            </a:extLst>
          </p:cNvPr>
          <p:cNvSpPr/>
          <p:nvPr/>
        </p:nvSpPr>
        <p:spPr>
          <a:xfrm>
            <a:off x="2692392" y="351110"/>
            <a:ext cx="1315374" cy="1500443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9th</a:t>
            </a:r>
            <a:r>
              <a:rPr lang="ja-JP" altLang="en-US">
                <a:solidFill>
                  <a:schemeClr val="tx1"/>
                </a:solidFill>
              </a:rPr>
              <a:t>コーナー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2605BA-16F5-6B45-AB2E-2509ED3C3E4C}"/>
              </a:ext>
            </a:extLst>
          </p:cNvPr>
          <p:cNvSpPr/>
          <p:nvPr/>
        </p:nvSpPr>
        <p:spPr>
          <a:xfrm>
            <a:off x="4007765" y="3595779"/>
            <a:ext cx="1080122" cy="838385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6th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33EF8D8B-FE50-0143-B1F9-021AE37B8EF0}"/>
              </a:ext>
            </a:extLst>
          </p:cNvPr>
          <p:cNvSpPr/>
          <p:nvPr/>
        </p:nvSpPr>
        <p:spPr>
          <a:xfrm rot="16200000">
            <a:off x="2606976" y="1956200"/>
            <a:ext cx="1289416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7th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4B9D93B-7B19-7943-BE3E-B2A723A82965}"/>
              </a:ext>
            </a:extLst>
          </p:cNvPr>
          <p:cNvSpPr/>
          <p:nvPr/>
        </p:nvSpPr>
        <p:spPr>
          <a:xfrm rot="16200000">
            <a:off x="2195811" y="3644729"/>
            <a:ext cx="2080082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8th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742507C0-DCC4-984F-AF2B-4B0C38840E9C}"/>
              </a:ext>
            </a:extLst>
          </p:cNvPr>
          <p:cNvSpPr/>
          <p:nvPr/>
        </p:nvSpPr>
        <p:spPr>
          <a:xfrm rot="16200000">
            <a:off x="2387685" y="5529537"/>
            <a:ext cx="1689534" cy="1080120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9th</a:t>
            </a: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ストレート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0A148070-1D10-7546-9742-6063E732D812}"/>
              </a:ext>
            </a:extLst>
          </p:cNvPr>
          <p:cNvGrpSpPr/>
          <p:nvPr/>
        </p:nvGrpSpPr>
        <p:grpSpPr>
          <a:xfrm flipH="1">
            <a:off x="886227" y="251488"/>
            <a:ext cx="11859706" cy="6409382"/>
            <a:chOff x="226875" y="219603"/>
            <a:chExt cx="11859706" cy="6409382"/>
          </a:xfrm>
        </p:grpSpPr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CA545B9D-8336-9640-BEA9-44D4167D0338}"/>
                </a:ext>
              </a:extLst>
            </p:cNvPr>
            <p:cNvGrpSpPr/>
            <p:nvPr/>
          </p:nvGrpSpPr>
          <p:grpSpPr>
            <a:xfrm>
              <a:off x="9264352" y="620688"/>
              <a:ext cx="720080" cy="605336"/>
              <a:chOff x="5881370" y="2780928"/>
              <a:chExt cx="1798806" cy="1512168"/>
            </a:xfrm>
          </p:grpSpPr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E8832EA0-3EAD-444A-A54B-DEE20453FB3C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0A941A2B-54AA-9044-B17E-2E27597DC29F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9" name="パイ 138">
                  <a:extLst>
                    <a:ext uri="{FF2B5EF4-FFF2-40B4-BE49-F238E27FC236}">
                      <a16:creationId xmlns:a16="http://schemas.microsoft.com/office/drawing/2014/main" id="{09292F6B-D078-BE43-ACF3-34AD8A9FA4CF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パイ 139">
                  <a:extLst>
                    <a:ext uri="{FF2B5EF4-FFF2-40B4-BE49-F238E27FC236}">
                      <a16:creationId xmlns:a16="http://schemas.microsoft.com/office/drawing/2014/main" id="{FE51C13B-D123-1B42-9990-61DAFD92565B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パイ 140">
                  <a:extLst>
                    <a:ext uri="{FF2B5EF4-FFF2-40B4-BE49-F238E27FC236}">
                      <a16:creationId xmlns:a16="http://schemas.microsoft.com/office/drawing/2014/main" id="{D3D1611A-B60C-324E-B234-EC5D625E4BC3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6" name="角丸四角形 135">
                <a:extLst>
                  <a:ext uri="{FF2B5EF4-FFF2-40B4-BE49-F238E27FC236}">
                    <a16:creationId xmlns:a16="http://schemas.microsoft.com/office/drawing/2014/main" id="{C7D8C0F5-E2BE-8A46-B2FB-4648EAC3CA2C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角丸四角形 136">
                <a:extLst>
                  <a:ext uri="{FF2B5EF4-FFF2-40B4-BE49-F238E27FC236}">
                    <a16:creationId xmlns:a16="http://schemas.microsoft.com/office/drawing/2014/main" id="{F31044D6-FAA3-CC49-BE06-ECB9B832F9BB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円/楕円 137">
                <a:extLst>
                  <a:ext uri="{FF2B5EF4-FFF2-40B4-BE49-F238E27FC236}">
                    <a16:creationId xmlns:a16="http://schemas.microsoft.com/office/drawing/2014/main" id="{EF500B6F-9558-DF42-A713-55939B7AF4FF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1 つの角を切り取った四角形 104">
              <a:extLst>
                <a:ext uri="{FF2B5EF4-FFF2-40B4-BE49-F238E27FC236}">
                  <a16:creationId xmlns:a16="http://schemas.microsoft.com/office/drawing/2014/main" id="{AE6D77CB-2DFF-3D4C-AE9B-7EB9C6943399}"/>
                </a:ext>
              </a:extLst>
            </p:cNvPr>
            <p:cNvSpPr/>
            <p:nvPr/>
          </p:nvSpPr>
          <p:spPr>
            <a:xfrm>
              <a:off x="9781378" y="1432609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 b="1">
                  <a:solidFill>
                    <a:srgbClr val="FF0000"/>
                  </a:solidFill>
                </a:rPr>
                <a:t>右側</a:t>
              </a:r>
              <a:r>
                <a:rPr lang="ja-JP" altLang="en-US" sz="1600">
                  <a:solidFill>
                    <a:schemeClr val="tx1"/>
                  </a:solidFill>
                </a:rPr>
                <a:t>ライントレース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DBFEC92E-F448-A140-AF3A-0ED0D1F2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6120" y="932472"/>
              <a:ext cx="2015277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1 つの角を切り取った四角形 106">
              <a:extLst>
                <a:ext uri="{FF2B5EF4-FFF2-40B4-BE49-F238E27FC236}">
                  <a16:creationId xmlns:a16="http://schemas.microsoft.com/office/drawing/2014/main" id="{DAFD35AC-B424-B74A-B95B-F541E1445688}"/>
                </a:ext>
              </a:extLst>
            </p:cNvPr>
            <p:cNvSpPr/>
            <p:nvPr/>
          </p:nvSpPr>
          <p:spPr>
            <a:xfrm>
              <a:off x="6806617" y="1163904"/>
              <a:ext cx="2305203" cy="62733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電池残量によらず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r>
                <a:rPr lang="ja-JP" altLang="en-US" sz="1600">
                  <a:solidFill>
                    <a:schemeClr val="tx1"/>
                  </a:solidFill>
                </a:rPr>
                <a:t>一定速度で走行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円弧 107">
              <a:extLst>
                <a:ext uri="{FF2B5EF4-FFF2-40B4-BE49-F238E27FC236}">
                  <a16:creationId xmlns:a16="http://schemas.microsoft.com/office/drawing/2014/main" id="{CD52C9E1-4EAC-364F-8075-F4897DA6311E}"/>
                </a:ext>
              </a:extLst>
            </p:cNvPr>
            <p:cNvSpPr/>
            <p:nvPr/>
          </p:nvSpPr>
          <p:spPr>
            <a:xfrm>
              <a:off x="6023992" y="923301"/>
              <a:ext cx="2476539" cy="2361683"/>
            </a:xfrm>
            <a:prstGeom prst="arc">
              <a:avLst>
                <a:gd name="adj1" fmla="val 10483715"/>
                <a:gd name="adj2" fmla="val 15665877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1 つの角を切り取った四角形 108">
              <a:extLst>
                <a:ext uri="{FF2B5EF4-FFF2-40B4-BE49-F238E27FC236}">
                  <a16:creationId xmlns:a16="http://schemas.microsoft.com/office/drawing/2014/main" id="{6D4B3653-7AF8-D041-9439-292485DE20C1}"/>
                </a:ext>
              </a:extLst>
            </p:cNvPr>
            <p:cNvSpPr/>
            <p:nvPr/>
          </p:nvSpPr>
          <p:spPr>
            <a:xfrm>
              <a:off x="4556909" y="219603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一定ヨーレートで走行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C8911E61-9768-6B43-B528-83D20AC460DE}"/>
                </a:ext>
              </a:extLst>
            </p:cNvPr>
            <p:cNvGrpSpPr/>
            <p:nvPr/>
          </p:nvGrpSpPr>
          <p:grpSpPr>
            <a:xfrm rot="16200000">
              <a:off x="3014292" y="3253944"/>
              <a:ext cx="720080" cy="605336"/>
              <a:chOff x="5881370" y="2780928"/>
              <a:chExt cx="1798806" cy="1512168"/>
            </a:xfrm>
          </p:grpSpPr>
          <p:sp>
            <p:nvSpPr>
              <p:cNvPr id="126" name="正方形/長方形 125">
                <a:extLst>
                  <a:ext uri="{FF2B5EF4-FFF2-40B4-BE49-F238E27FC236}">
                    <a16:creationId xmlns:a16="http://schemas.microsoft.com/office/drawing/2014/main" id="{41FAAA54-F29D-BB4F-A4D7-213A68889F20}"/>
                  </a:ext>
                </a:extLst>
              </p:cNvPr>
              <p:cNvSpPr/>
              <p:nvPr/>
            </p:nvSpPr>
            <p:spPr>
              <a:xfrm>
                <a:off x="6312024" y="2996952"/>
                <a:ext cx="1368152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922E5F26-6D75-1D48-BFAE-1753DD937FE9}"/>
                  </a:ext>
                </a:extLst>
              </p:cNvPr>
              <p:cNvGrpSpPr/>
              <p:nvPr/>
            </p:nvGrpSpPr>
            <p:grpSpPr>
              <a:xfrm>
                <a:off x="6852084" y="3392996"/>
                <a:ext cx="288032" cy="288032"/>
                <a:chOff x="4024536" y="3216424"/>
                <a:chExt cx="3168353" cy="3168352"/>
              </a:xfrm>
            </p:grpSpPr>
            <p:sp>
              <p:nvSpPr>
                <p:cNvPr id="131" name="パイ 130">
                  <a:extLst>
                    <a:ext uri="{FF2B5EF4-FFF2-40B4-BE49-F238E27FC236}">
                      <a16:creationId xmlns:a16="http://schemas.microsoft.com/office/drawing/2014/main" id="{B79D9EE2-422E-AE44-BAB8-C7966ED240FE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パイ 131">
                  <a:extLst>
                    <a:ext uri="{FF2B5EF4-FFF2-40B4-BE49-F238E27FC236}">
                      <a16:creationId xmlns:a16="http://schemas.microsoft.com/office/drawing/2014/main" id="{7054A047-4630-2E41-8E0E-75C41F996FC7}"/>
                    </a:ext>
                  </a:extLst>
                </p:cNvPr>
                <p:cNvSpPr/>
                <p:nvPr/>
              </p:nvSpPr>
              <p:spPr>
                <a:xfrm>
                  <a:off x="4024536" y="3216424"/>
                  <a:ext cx="3168352" cy="3168352"/>
                </a:xfrm>
                <a:prstGeom prst="pie">
                  <a:avLst>
                    <a:gd name="adj1" fmla="val 0"/>
                    <a:gd name="adj2" fmla="val 21582757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パイ 132">
                  <a:extLst>
                    <a:ext uri="{FF2B5EF4-FFF2-40B4-BE49-F238E27FC236}">
                      <a16:creationId xmlns:a16="http://schemas.microsoft.com/office/drawing/2014/main" id="{2F64BBED-314F-064D-83D7-9D34FDCAEF3D}"/>
                    </a:ext>
                  </a:extLst>
                </p:cNvPr>
                <p:cNvSpPr/>
                <p:nvPr/>
              </p:nvSpPr>
              <p:spPr>
                <a:xfrm rot="10800000">
                  <a:off x="4024537" y="3216424"/>
                  <a:ext cx="3168352" cy="3168352"/>
                </a:xfrm>
                <a:prstGeom prst="pie">
                  <a:avLst>
                    <a:gd name="adj1" fmla="val 0"/>
                    <a:gd name="adj2" fmla="val 5436161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8" name="角丸四角形 127">
                <a:extLst>
                  <a:ext uri="{FF2B5EF4-FFF2-40B4-BE49-F238E27FC236}">
                    <a16:creationId xmlns:a16="http://schemas.microsoft.com/office/drawing/2014/main" id="{33F17BE8-A38A-2144-B352-0CC97AC49737}"/>
                  </a:ext>
                </a:extLst>
              </p:cNvPr>
              <p:cNvSpPr/>
              <p:nvPr/>
            </p:nvSpPr>
            <p:spPr>
              <a:xfrm rot="5400000">
                <a:off x="6384032" y="2278266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角丸四角形 128">
                <a:extLst>
                  <a:ext uri="{FF2B5EF4-FFF2-40B4-BE49-F238E27FC236}">
                    <a16:creationId xmlns:a16="http://schemas.microsoft.com/office/drawing/2014/main" id="{08D02BC0-02B6-2D43-A6BC-A5944716074A}"/>
                  </a:ext>
                </a:extLst>
              </p:cNvPr>
              <p:cNvSpPr/>
              <p:nvPr/>
            </p:nvSpPr>
            <p:spPr>
              <a:xfrm rot="5400000">
                <a:off x="6384032" y="3574410"/>
                <a:ext cx="216024" cy="12213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>
                <a:extLst>
                  <a:ext uri="{FF2B5EF4-FFF2-40B4-BE49-F238E27FC236}">
                    <a16:creationId xmlns:a16="http://schemas.microsoft.com/office/drawing/2014/main" id="{C15C2520-7094-6E48-81B1-239F7F049351}"/>
                  </a:ext>
                </a:extLst>
              </p:cNvPr>
              <p:cNvSpPr/>
              <p:nvPr/>
            </p:nvSpPr>
            <p:spPr>
              <a:xfrm>
                <a:off x="5951984" y="3356992"/>
                <a:ext cx="360040" cy="3600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1" name="1 つの角を切り取った四角形 110">
              <a:extLst>
                <a:ext uri="{FF2B5EF4-FFF2-40B4-BE49-F238E27FC236}">
                  <a16:creationId xmlns:a16="http://schemas.microsoft.com/office/drawing/2014/main" id="{3D27F6BC-4307-694F-B460-3850EA5782CE}"/>
                </a:ext>
              </a:extLst>
            </p:cNvPr>
            <p:cNvSpPr/>
            <p:nvPr/>
          </p:nvSpPr>
          <p:spPr>
            <a:xfrm>
              <a:off x="466993" y="3917764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灰色ラインの推定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2" name="1 つの角を切り取った四角形 111">
              <a:extLst>
                <a:ext uri="{FF2B5EF4-FFF2-40B4-BE49-F238E27FC236}">
                  <a16:creationId xmlns:a16="http://schemas.microsoft.com/office/drawing/2014/main" id="{B23E44EB-A73F-C544-BDC2-FADCA4FEAA69}"/>
                </a:ext>
              </a:extLst>
            </p:cNvPr>
            <p:cNvSpPr/>
            <p:nvPr/>
          </p:nvSpPr>
          <p:spPr>
            <a:xfrm>
              <a:off x="226875" y="1562035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3" name="1 つの角を切り取った四角形 112">
              <a:extLst>
                <a:ext uri="{FF2B5EF4-FFF2-40B4-BE49-F238E27FC236}">
                  <a16:creationId xmlns:a16="http://schemas.microsoft.com/office/drawing/2014/main" id="{5255B02E-2114-B949-82C4-2FBD419EABD1}"/>
                </a:ext>
              </a:extLst>
            </p:cNvPr>
            <p:cNvSpPr/>
            <p:nvPr/>
          </p:nvSpPr>
          <p:spPr>
            <a:xfrm>
              <a:off x="282882" y="3210672"/>
              <a:ext cx="2305203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ゴール通過の推定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9690B3C5-E2B9-A244-8FAB-23B3BCE7A7F7}"/>
                </a:ext>
              </a:extLst>
            </p:cNvPr>
            <p:cNvSpPr/>
            <p:nvPr/>
          </p:nvSpPr>
          <p:spPr>
            <a:xfrm>
              <a:off x="5862750" y="2342460"/>
              <a:ext cx="161241" cy="170822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5" name="1 つの角を切り取った四角形 114">
              <a:extLst>
                <a:ext uri="{FF2B5EF4-FFF2-40B4-BE49-F238E27FC236}">
                  <a16:creationId xmlns:a16="http://schemas.microsoft.com/office/drawing/2014/main" id="{FAF2F319-4BCA-944B-8EA7-A4ABC70DAE53}"/>
                </a:ext>
              </a:extLst>
            </p:cNvPr>
            <p:cNvSpPr/>
            <p:nvPr/>
          </p:nvSpPr>
          <p:spPr>
            <a:xfrm>
              <a:off x="6074922" y="2567152"/>
              <a:ext cx="1640029" cy="360040"/>
            </a:xfrm>
            <a:prstGeom prst="snip1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C13B6F33-F41E-A14C-9438-D552F42965ED}"/>
                </a:ext>
              </a:extLst>
            </p:cNvPr>
            <p:cNvSpPr/>
            <p:nvPr/>
          </p:nvSpPr>
          <p:spPr>
            <a:xfrm>
              <a:off x="7402532" y="5445223"/>
              <a:ext cx="637684" cy="124059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B12CA2BF-83AD-104C-90DA-611AD25B2B13}"/>
                </a:ext>
              </a:extLst>
            </p:cNvPr>
            <p:cNvSpPr/>
            <p:nvPr/>
          </p:nvSpPr>
          <p:spPr>
            <a:xfrm>
              <a:off x="9072905" y="2118173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A8D41764-5D5C-8842-B1EE-5A67A70AE943}"/>
                </a:ext>
              </a:extLst>
            </p:cNvPr>
            <p:cNvSpPr/>
            <p:nvPr/>
          </p:nvSpPr>
          <p:spPr>
            <a:xfrm>
              <a:off x="10229093" y="3060697"/>
              <a:ext cx="115379" cy="1088383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B0D6E6C3-7670-8042-A972-6042FBA2D47C}"/>
                </a:ext>
              </a:extLst>
            </p:cNvPr>
            <p:cNvSpPr/>
            <p:nvPr/>
          </p:nvSpPr>
          <p:spPr>
            <a:xfrm>
              <a:off x="8500531" y="6278902"/>
              <a:ext cx="407554" cy="34012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1 つの角を切り取った四角形 119">
              <a:extLst>
                <a:ext uri="{FF2B5EF4-FFF2-40B4-BE49-F238E27FC236}">
                  <a16:creationId xmlns:a16="http://schemas.microsoft.com/office/drawing/2014/main" id="{1C710946-4AB9-F24A-A598-73104E4EB666}"/>
                </a:ext>
              </a:extLst>
            </p:cNvPr>
            <p:cNvSpPr/>
            <p:nvPr/>
          </p:nvSpPr>
          <p:spPr>
            <a:xfrm>
              <a:off x="8923491" y="6268945"/>
              <a:ext cx="1640029" cy="360040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ja-JP" altLang="en-US" sz="1600">
                  <a:solidFill>
                    <a:schemeClr val="tx1"/>
                  </a:solidFill>
                </a:rPr>
                <a:t>自己位置補正</a:t>
              </a:r>
              <a:endParaRPr kumimoji="1" lang="ja-JP" alt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正方形/長方形 120">
              <a:extLst>
                <a:ext uri="{FF2B5EF4-FFF2-40B4-BE49-F238E27FC236}">
                  <a16:creationId xmlns:a16="http://schemas.microsoft.com/office/drawing/2014/main" id="{701F22D3-8535-AB4D-91D4-661D8D1148A2}"/>
                </a:ext>
              </a:extLst>
            </p:cNvPr>
            <p:cNvSpPr/>
            <p:nvPr/>
          </p:nvSpPr>
          <p:spPr>
            <a:xfrm>
              <a:off x="5817882" y="5632504"/>
              <a:ext cx="3229848" cy="6203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2" name="正方形/長方形 121">
              <a:extLst>
                <a:ext uri="{FF2B5EF4-FFF2-40B4-BE49-F238E27FC236}">
                  <a16:creationId xmlns:a16="http://schemas.microsoft.com/office/drawing/2014/main" id="{C94C5BC2-382E-7744-ABAA-88FF296826CF}"/>
                </a:ext>
              </a:extLst>
            </p:cNvPr>
            <p:cNvSpPr/>
            <p:nvPr/>
          </p:nvSpPr>
          <p:spPr>
            <a:xfrm>
              <a:off x="7268312" y="736021"/>
              <a:ext cx="1779417" cy="115272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F5363D4-6FD2-B943-8C05-EACBA2EE7814}"/>
                </a:ext>
              </a:extLst>
            </p:cNvPr>
            <p:cNvSpPr/>
            <p:nvPr/>
          </p:nvSpPr>
          <p:spPr>
            <a:xfrm>
              <a:off x="4462184" y="3592058"/>
              <a:ext cx="94725" cy="68832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id="{E3E62E49-4706-4D40-A539-01B804E043BD}"/>
                </a:ext>
              </a:extLst>
            </p:cNvPr>
            <p:cNvSpPr/>
            <p:nvPr/>
          </p:nvSpPr>
          <p:spPr>
            <a:xfrm>
              <a:off x="4199706" y="729678"/>
              <a:ext cx="191447" cy="22428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9C8B3FA9-AB9F-D841-B912-5A230D2AD30C}"/>
                </a:ext>
              </a:extLst>
            </p:cNvPr>
            <p:cNvSpPr/>
            <p:nvPr/>
          </p:nvSpPr>
          <p:spPr>
            <a:xfrm>
              <a:off x="3207543" y="2148397"/>
              <a:ext cx="109138" cy="9123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E2039D5-96A3-FB49-B0DC-D43DDEBC254E}"/>
              </a:ext>
            </a:extLst>
          </p:cNvPr>
          <p:cNvSpPr/>
          <p:nvPr/>
        </p:nvSpPr>
        <p:spPr>
          <a:xfrm>
            <a:off x="9573335" y="4724204"/>
            <a:ext cx="109138" cy="2133796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4" name="1 つの角を切り取った四角形 43">
            <a:extLst>
              <a:ext uri="{FF2B5EF4-FFF2-40B4-BE49-F238E27FC236}">
                <a16:creationId xmlns:a16="http://schemas.microsoft.com/office/drawing/2014/main" id="{6308AA8A-88F0-9B4E-AD5F-C3BA22E7391A}"/>
              </a:ext>
            </a:extLst>
          </p:cNvPr>
          <p:cNvSpPr/>
          <p:nvPr/>
        </p:nvSpPr>
        <p:spPr>
          <a:xfrm flipH="1">
            <a:off x="1110497" y="2796409"/>
            <a:ext cx="2179496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キビキビ動く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  <p:sp>
        <p:nvSpPr>
          <p:cNvPr id="45" name="1 つの角を切り取った四角形 44">
            <a:extLst>
              <a:ext uri="{FF2B5EF4-FFF2-40B4-BE49-F238E27FC236}">
                <a16:creationId xmlns:a16="http://schemas.microsoft.com/office/drawing/2014/main" id="{90475F2C-A54E-D94D-8EA3-30766AA738A0}"/>
              </a:ext>
            </a:extLst>
          </p:cNvPr>
          <p:cNvSpPr/>
          <p:nvPr/>
        </p:nvSpPr>
        <p:spPr>
          <a:xfrm flipH="1">
            <a:off x="74358" y="816275"/>
            <a:ext cx="2687204" cy="432048"/>
          </a:xfrm>
          <a:prstGeom prst="snip1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ja-JP" altLang="en-US" sz="1600">
                <a:solidFill>
                  <a:schemeClr val="tx1"/>
                </a:solidFill>
              </a:rPr>
              <a:t>安定したライントレース</a:t>
            </a:r>
            <a:endParaRPr kumimoji="1" lang="ja-JP" alt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1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R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  <a:r>
              <a:rPr lang="ja-JP" altLang="en-US">
                <a:solidFill>
                  <a:schemeClr val="tx1"/>
                </a:solidFill>
              </a:rPr>
              <a:t>・エリア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8" r="-4449" b="40550"/>
          <a:stretch/>
        </p:blipFill>
        <p:spPr>
          <a:xfrm>
            <a:off x="2135560" y="0"/>
            <a:ext cx="9361040" cy="6912358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B11EC238-7401-D548-9D7C-CF3DC24B0A03}"/>
              </a:ext>
            </a:extLst>
          </p:cNvPr>
          <p:cNvGrpSpPr/>
          <p:nvPr/>
        </p:nvGrpSpPr>
        <p:grpSpPr>
          <a:xfrm flipH="1">
            <a:off x="2135560" y="332656"/>
            <a:ext cx="8084128" cy="6581708"/>
            <a:chOff x="2692392" y="332656"/>
            <a:chExt cx="8084128" cy="6581708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0F7A590A-92BD-D245-996B-7811EAE33C7C}"/>
                </a:ext>
              </a:extLst>
            </p:cNvPr>
            <p:cNvSpPr/>
            <p:nvPr/>
          </p:nvSpPr>
          <p:spPr>
            <a:xfrm>
              <a:off x="7248128" y="332656"/>
              <a:ext cx="3456384" cy="108012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1st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E7C02F0-DC1A-7B4B-B1C0-D534DA43E2C9}"/>
                </a:ext>
              </a:extLst>
            </p:cNvPr>
            <p:cNvSpPr/>
            <p:nvPr/>
          </p:nvSpPr>
          <p:spPr>
            <a:xfrm>
              <a:off x="5735960" y="351110"/>
              <a:ext cx="1512168" cy="170973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1st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28C6CA3-C9C6-2B40-B787-F0404AF193F8}"/>
                </a:ext>
              </a:extLst>
            </p:cNvPr>
            <p:cNvSpPr/>
            <p:nvPr/>
          </p:nvSpPr>
          <p:spPr>
            <a:xfrm rot="16200000">
              <a:off x="4943872" y="2579138"/>
              <a:ext cx="2016224" cy="100811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2nd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AAEEF17-49A6-F941-86D3-BEB50E57C3C7}"/>
                </a:ext>
              </a:extLst>
            </p:cNvPr>
            <p:cNvSpPr/>
            <p:nvPr/>
          </p:nvSpPr>
          <p:spPr>
            <a:xfrm>
              <a:off x="5447928" y="4090934"/>
              <a:ext cx="1872208" cy="1930353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2nd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EE826D3B-2C15-754A-BA19-7DBC3C2A6C69}"/>
                </a:ext>
              </a:extLst>
            </p:cNvPr>
            <p:cNvSpPr/>
            <p:nvPr/>
          </p:nvSpPr>
          <p:spPr>
            <a:xfrm rot="16200000">
              <a:off x="7067016" y="5045901"/>
              <a:ext cx="1226321" cy="7200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3rd</a:t>
              </a:r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C98C89D6-0A3C-F543-937F-C99BD07926F2}"/>
                </a:ext>
              </a:extLst>
            </p:cNvPr>
            <p:cNvSpPr/>
            <p:nvPr/>
          </p:nvSpPr>
          <p:spPr>
            <a:xfrm>
              <a:off x="8040218" y="3861048"/>
              <a:ext cx="1296142" cy="215805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r>
                <a:rPr lang="en-US" altLang="ja-JP" baseline="30000" dirty="0">
                  <a:solidFill>
                    <a:schemeClr val="tx1"/>
                  </a:solidFill>
                </a:rPr>
                <a:t>rd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DBFE10F0-CA16-2340-A9A5-D1B627670B23}"/>
                </a:ext>
              </a:extLst>
            </p:cNvPr>
            <p:cNvSpPr/>
            <p:nvPr/>
          </p:nvSpPr>
          <p:spPr>
            <a:xfrm>
              <a:off x="7680177" y="1628800"/>
              <a:ext cx="1512168" cy="223224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4th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5AE6B05-3E39-4D4E-ABE8-A09A2AD2E463}"/>
                </a:ext>
              </a:extLst>
            </p:cNvPr>
            <p:cNvSpPr/>
            <p:nvPr/>
          </p:nvSpPr>
          <p:spPr>
            <a:xfrm>
              <a:off x="9165416" y="1628800"/>
              <a:ext cx="1610156" cy="1584176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5th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087DD759-165A-F24A-8CEE-CA876451A9F6}"/>
                </a:ext>
              </a:extLst>
            </p:cNvPr>
            <p:cNvSpPr/>
            <p:nvPr/>
          </p:nvSpPr>
          <p:spPr>
            <a:xfrm>
              <a:off x="9768407" y="3212976"/>
              <a:ext cx="1007165" cy="72008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r>
                <a:rPr kumimoji="1" lang="en-US" altLang="ja-JP" baseline="30000" dirty="0">
                  <a:solidFill>
                    <a:schemeClr val="tx1"/>
                  </a:solidFill>
                </a:rPr>
                <a:t>th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>
                  <a:solidFill>
                    <a:schemeClr val="tx1"/>
                  </a:solidFill>
                </a:rPr>
                <a:t>ストレート</a:t>
              </a:r>
              <a:endParaRPr kumimoji="1" lang="ja-JP" altLang="en-US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32A6CE1B-B8CF-394E-AC3A-32FADC5CC953}"/>
                </a:ext>
              </a:extLst>
            </p:cNvPr>
            <p:cNvSpPr/>
            <p:nvPr/>
          </p:nvSpPr>
          <p:spPr>
            <a:xfrm>
              <a:off x="9048328" y="3947289"/>
              <a:ext cx="1728192" cy="207181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6th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4158536-C8F1-B048-BEEB-456184A6536F}"/>
                </a:ext>
              </a:extLst>
            </p:cNvPr>
            <p:cNvSpPr/>
            <p:nvPr/>
          </p:nvSpPr>
          <p:spPr>
            <a:xfrm>
              <a:off x="5482689" y="4953217"/>
              <a:ext cx="3565639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5th</a:t>
              </a:r>
              <a:r>
                <a:rPr kumimoji="1" lang="ja-JP" altLang="en-US">
                  <a:solidFill>
                    <a:schemeClr val="tx1"/>
                  </a:solidFill>
                </a:rPr>
                <a:t>ストレート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6AE416A8-27CA-8744-9813-561BD00814B7}"/>
                </a:ext>
              </a:extLst>
            </p:cNvPr>
            <p:cNvSpPr/>
            <p:nvPr/>
          </p:nvSpPr>
          <p:spPr>
            <a:xfrm>
              <a:off x="4008715" y="4437112"/>
              <a:ext cx="1473025" cy="1567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7th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0FB6736F-749D-D247-8849-5D0CC3487BF8}"/>
                </a:ext>
              </a:extLst>
            </p:cNvPr>
            <p:cNvSpPr/>
            <p:nvPr/>
          </p:nvSpPr>
          <p:spPr>
            <a:xfrm>
              <a:off x="4008714" y="2852936"/>
              <a:ext cx="1455555" cy="7286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421ABBFB-9B44-2948-BAEF-961C79B0C258}"/>
                </a:ext>
              </a:extLst>
            </p:cNvPr>
            <p:cNvSpPr/>
            <p:nvPr/>
          </p:nvSpPr>
          <p:spPr>
            <a:xfrm>
              <a:off x="4007766" y="351111"/>
              <a:ext cx="1921432" cy="248540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C7744355-88BE-6A48-AD6A-DC147CEAA583}"/>
                </a:ext>
              </a:extLst>
            </p:cNvPr>
            <p:cNvSpPr/>
            <p:nvPr/>
          </p:nvSpPr>
          <p:spPr>
            <a:xfrm>
              <a:off x="2692392" y="351110"/>
              <a:ext cx="1315374" cy="150044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9th</a:t>
              </a:r>
              <a:r>
                <a:rPr lang="ja-JP" altLang="en-US">
                  <a:solidFill>
                    <a:schemeClr val="tx1"/>
                  </a:solidFill>
                </a:rPr>
                <a:t>コーナー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02D75FC-8B7C-7642-8939-B05410813033}"/>
                </a:ext>
              </a:extLst>
            </p:cNvPr>
            <p:cNvSpPr/>
            <p:nvPr/>
          </p:nvSpPr>
          <p:spPr>
            <a:xfrm>
              <a:off x="4007765" y="3595779"/>
              <a:ext cx="1080122" cy="83838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432F27D-7B63-F14F-8404-1C0B4AE9D2A1}"/>
                </a:ext>
              </a:extLst>
            </p:cNvPr>
            <p:cNvSpPr/>
            <p:nvPr/>
          </p:nvSpPr>
          <p:spPr>
            <a:xfrm rot="16200000">
              <a:off x="2606976" y="1956200"/>
              <a:ext cx="128941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A5ADF8F9-2298-724A-918C-72EB61A6AC74}"/>
                </a:ext>
              </a:extLst>
            </p:cNvPr>
            <p:cNvSpPr/>
            <p:nvPr/>
          </p:nvSpPr>
          <p:spPr>
            <a:xfrm rot="16200000">
              <a:off x="2195811" y="3644729"/>
              <a:ext cx="2080082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8th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EE6DAF09-B41F-6345-9BBC-A3D0E3BA829C}"/>
                </a:ext>
              </a:extLst>
            </p:cNvPr>
            <p:cNvSpPr/>
            <p:nvPr/>
          </p:nvSpPr>
          <p:spPr>
            <a:xfrm rot="16200000">
              <a:off x="2387685" y="5529537"/>
              <a:ext cx="1689534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9th</a:t>
              </a:r>
            </a:p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ストレート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1454</Words>
  <Application>Microsoft Macintosh PowerPoint</Application>
  <PresentationFormat>ワイド画面</PresentationFormat>
  <Paragraphs>750</Paragraphs>
  <Slides>51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5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213</cp:revision>
  <dcterms:created xsi:type="dcterms:W3CDTF">2019-04-11T12:00:35Z</dcterms:created>
  <dcterms:modified xsi:type="dcterms:W3CDTF">2019-05-19T12:54:36Z</dcterms:modified>
</cp:coreProperties>
</file>